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58" r:id="rId4"/>
    <p:sldId id="257" r:id="rId5"/>
    <p:sldId id="268" r:id="rId6"/>
    <p:sldId id="259" r:id="rId7"/>
    <p:sldId id="262" r:id="rId8"/>
    <p:sldId id="266" r:id="rId9"/>
    <p:sldId id="260" r:id="rId10"/>
    <p:sldId id="263" r:id="rId11"/>
    <p:sldId id="264" r:id="rId12"/>
    <p:sldId id="269" r:id="rId13"/>
    <p:sldId id="261" r:id="rId14"/>
    <p:sldId id="272" r:id="rId15"/>
    <p:sldId id="270" r:id="rId16"/>
    <p:sldId id="271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4"/>
    <p:restoredTop sz="94714"/>
  </p:normalViewPr>
  <p:slideViewPr>
    <p:cSldViewPr snapToGrid="0" snapToObjects="1">
      <p:cViewPr varScale="1">
        <p:scale>
          <a:sx n="108" d="100"/>
          <a:sy n="108" d="100"/>
        </p:scale>
        <p:origin x="-636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F1921A-1B41-E542-884F-6E5DEDCC3B94}" type="doc">
      <dgm:prSet loTypeId="urn:microsoft.com/office/officeart/2008/layout/HorizontalMultiLevelHierarchy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zh-CN" altLang="en-US"/>
        </a:p>
      </dgm:t>
    </dgm:pt>
    <dgm:pt modelId="{26057912-AD50-AC4B-B651-BB96D4DD4B8A}">
      <dgm:prSet phldrT="[文本]"/>
      <dgm:spPr/>
      <dgm:t>
        <a:bodyPr/>
        <a:lstStyle/>
        <a:p>
          <a:r>
            <a:rPr lang="en-US" altLang="zh-CN" dirty="0">
              <a:latin typeface="STSong" panose="02010600040101010101" pitchFamily="2" charset="-122"/>
              <a:ea typeface="STSong" panose="02010600040101010101" pitchFamily="2" charset="-122"/>
            </a:rPr>
            <a:t>T</a:t>
          </a:r>
          <a:r>
            <a:rPr lang="en-US" altLang="zh-Hans" dirty="0">
              <a:latin typeface="STSong" panose="02010600040101010101" pitchFamily="2" charset="-122"/>
              <a:ea typeface="STSong" panose="02010600040101010101" pitchFamily="2" charset="-122"/>
            </a:rPr>
            <a:t>he</a:t>
          </a:r>
          <a:r>
            <a:rPr lang="zh-Hans" altLang="en-US" dirty="0">
              <a:latin typeface="STSong" panose="02010600040101010101" pitchFamily="2" charset="-122"/>
              <a:ea typeface="STSong" panose="02010600040101010101" pitchFamily="2" charset="-122"/>
            </a:rPr>
            <a:t> </a:t>
          </a:r>
          <a:r>
            <a:rPr lang="en-US" altLang="zh-Hans" dirty="0">
              <a:latin typeface="STSong" panose="02010600040101010101" pitchFamily="2" charset="-122"/>
              <a:ea typeface="STSong" panose="02010600040101010101" pitchFamily="2" charset="-122"/>
            </a:rPr>
            <a:t>form</a:t>
          </a:r>
          <a:r>
            <a:rPr lang="zh-Hans" altLang="en-US" dirty="0">
              <a:latin typeface="STSong" panose="02010600040101010101" pitchFamily="2" charset="-122"/>
              <a:ea typeface="STSong" panose="02010600040101010101" pitchFamily="2" charset="-122"/>
            </a:rPr>
            <a:t> </a:t>
          </a:r>
          <a:r>
            <a:rPr lang="en-US" altLang="zh-Hans" dirty="0">
              <a:latin typeface="STSong" panose="02010600040101010101" pitchFamily="2" charset="-122"/>
              <a:ea typeface="STSong" panose="02010600040101010101" pitchFamily="2" charset="-122"/>
            </a:rPr>
            <a:t>of</a:t>
          </a:r>
          <a:r>
            <a:rPr lang="zh-Hans" altLang="en-US" dirty="0">
              <a:latin typeface="STSong" panose="02010600040101010101" pitchFamily="2" charset="-122"/>
              <a:ea typeface="STSong" panose="02010600040101010101" pitchFamily="2" charset="-122"/>
            </a:rPr>
            <a:t> </a:t>
          </a:r>
          <a:r>
            <a:rPr lang="en-US" altLang="zh-Hans" dirty="0">
              <a:latin typeface="STSong" panose="02010600040101010101" pitchFamily="2" charset="-122"/>
              <a:ea typeface="STSong" panose="02010600040101010101" pitchFamily="2" charset="-122"/>
            </a:rPr>
            <a:t>outputs</a:t>
          </a:r>
          <a:endParaRPr lang="zh-CN" altLang="en-US" dirty="0">
            <a:latin typeface="STSong" panose="02010600040101010101" pitchFamily="2" charset="-122"/>
            <a:ea typeface="STSong" panose="02010600040101010101" pitchFamily="2" charset="-122"/>
          </a:endParaRPr>
        </a:p>
      </dgm:t>
    </dgm:pt>
    <dgm:pt modelId="{3CE9D21C-A5BE-9F48-A062-30FC5DF1D7D5}" type="parTrans" cxnId="{50EFB61B-CBE1-324D-9531-CDC0C4FAD4E0}">
      <dgm:prSet/>
      <dgm:spPr/>
      <dgm:t>
        <a:bodyPr/>
        <a:lstStyle/>
        <a:p>
          <a:endParaRPr lang="zh-CN" altLang="en-US"/>
        </a:p>
      </dgm:t>
    </dgm:pt>
    <dgm:pt modelId="{60367E1D-E441-3A43-8BF5-B5FA29A04CFC}" type="sibTrans" cxnId="{50EFB61B-CBE1-324D-9531-CDC0C4FAD4E0}">
      <dgm:prSet/>
      <dgm:spPr/>
      <dgm:t>
        <a:bodyPr/>
        <a:lstStyle/>
        <a:p>
          <a:endParaRPr lang="zh-CN" altLang="en-US"/>
        </a:p>
      </dgm:t>
    </dgm:pt>
    <dgm:pt modelId="{CFBC8E9E-562E-4547-B742-D6AB2FD08470}">
      <dgm:prSet phldrT="[文本]"/>
      <dgm:spPr/>
      <dgm:t>
        <a:bodyPr/>
        <a:lstStyle/>
        <a:p>
          <a:r>
            <a:rPr lang="en-US" altLang="zh-Hans" dirty="0">
              <a:latin typeface="STSong" panose="02010600040101010101" pitchFamily="2" charset="-122"/>
              <a:ea typeface="STSong" panose="02010600040101010101" pitchFamily="2" charset="-122"/>
            </a:rPr>
            <a:t>rating</a:t>
          </a:r>
          <a:r>
            <a:rPr lang="zh-Hans" altLang="en-US" dirty="0">
              <a:latin typeface="STSong" panose="02010600040101010101" pitchFamily="2" charset="-122"/>
              <a:ea typeface="STSong" panose="02010600040101010101" pitchFamily="2" charset="-122"/>
            </a:rPr>
            <a:t> </a:t>
          </a:r>
          <a:r>
            <a:rPr lang="en-US" altLang="zh-Hans" dirty="0">
              <a:latin typeface="STSong" panose="02010600040101010101" pitchFamily="2" charset="-122"/>
              <a:ea typeface="STSong" panose="02010600040101010101" pitchFamily="2" charset="-122"/>
            </a:rPr>
            <a:t>prediction</a:t>
          </a:r>
          <a:endParaRPr lang="zh-CN" altLang="en-US" dirty="0">
            <a:latin typeface="STSong" panose="02010600040101010101" pitchFamily="2" charset="-122"/>
            <a:ea typeface="STSong" panose="02010600040101010101" pitchFamily="2" charset="-122"/>
          </a:endParaRPr>
        </a:p>
      </dgm:t>
    </dgm:pt>
    <dgm:pt modelId="{8B5F4DC2-6496-9646-89F7-63B1A4622E01}" type="parTrans" cxnId="{EEE48C69-FF76-A941-9EDC-A44CBC67CE50}">
      <dgm:prSet/>
      <dgm:spPr/>
      <dgm:t>
        <a:bodyPr/>
        <a:lstStyle/>
        <a:p>
          <a:endParaRPr lang="zh-CN" altLang="en-US"/>
        </a:p>
      </dgm:t>
    </dgm:pt>
    <dgm:pt modelId="{CC40ABD4-95E9-4142-9B63-85F58A62B5E3}" type="sibTrans" cxnId="{EEE48C69-FF76-A941-9EDC-A44CBC67CE50}">
      <dgm:prSet/>
      <dgm:spPr/>
      <dgm:t>
        <a:bodyPr/>
        <a:lstStyle/>
        <a:p>
          <a:endParaRPr lang="zh-CN" altLang="en-US"/>
        </a:p>
      </dgm:t>
    </dgm:pt>
    <dgm:pt modelId="{D88A205A-559E-914E-9046-17C8B2B2447B}">
      <dgm:prSet phldrT="[文本]"/>
      <dgm:spPr/>
      <dgm:t>
        <a:bodyPr/>
        <a:lstStyle/>
        <a:p>
          <a:r>
            <a:rPr lang="en-US" altLang="zh-Hans" dirty="0">
              <a:latin typeface="STSong" panose="02010600040101010101" pitchFamily="2" charset="-122"/>
              <a:ea typeface="STSong" panose="02010600040101010101" pitchFamily="2" charset="-122"/>
            </a:rPr>
            <a:t>ranking</a:t>
          </a:r>
          <a:r>
            <a:rPr lang="zh-Hans" altLang="en-US" dirty="0">
              <a:latin typeface="STSong" panose="02010600040101010101" pitchFamily="2" charset="-122"/>
              <a:ea typeface="STSong" panose="02010600040101010101" pitchFamily="2" charset="-122"/>
            </a:rPr>
            <a:t> </a:t>
          </a:r>
          <a:r>
            <a:rPr lang="en-US" altLang="zh-Hans" dirty="0">
              <a:latin typeface="STSong" panose="02010600040101010101" pitchFamily="2" charset="-122"/>
              <a:ea typeface="STSong" panose="02010600040101010101" pitchFamily="2" charset="-122"/>
            </a:rPr>
            <a:t>prediction</a:t>
          </a:r>
          <a:endParaRPr lang="zh-CN" altLang="en-US" dirty="0">
            <a:latin typeface="STSong" panose="02010600040101010101" pitchFamily="2" charset="-122"/>
            <a:ea typeface="STSong" panose="02010600040101010101" pitchFamily="2" charset="-122"/>
          </a:endParaRPr>
        </a:p>
      </dgm:t>
    </dgm:pt>
    <dgm:pt modelId="{14D2C7AA-CF38-F44A-9930-A9CC1B732E5A}" type="parTrans" cxnId="{A8B66328-51FB-4445-B957-51B74EAB3CF4}">
      <dgm:prSet/>
      <dgm:spPr/>
      <dgm:t>
        <a:bodyPr/>
        <a:lstStyle/>
        <a:p>
          <a:endParaRPr lang="zh-CN" altLang="en-US"/>
        </a:p>
      </dgm:t>
    </dgm:pt>
    <dgm:pt modelId="{7D3832EE-E8B5-4B41-8C24-090609023D11}" type="sibTrans" cxnId="{A8B66328-51FB-4445-B957-51B74EAB3CF4}">
      <dgm:prSet/>
      <dgm:spPr/>
      <dgm:t>
        <a:bodyPr/>
        <a:lstStyle/>
        <a:p>
          <a:endParaRPr lang="zh-CN" altLang="en-US"/>
        </a:p>
      </dgm:t>
    </dgm:pt>
    <dgm:pt modelId="{173455EE-5B06-F045-8DFC-4019F2C80414}">
      <dgm:prSet phldrT="[文本]"/>
      <dgm:spPr/>
      <dgm:t>
        <a:bodyPr/>
        <a:lstStyle/>
        <a:p>
          <a:r>
            <a:rPr lang="en-US" altLang="zh-CN" dirty="0">
              <a:latin typeface="STSong" panose="02010600040101010101" pitchFamily="2" charset="-122"/>
              <a:ea typeface="STSong" panose="02010600040101010101" pitchFamily="2" charset="-122"/>
            </a:rPr>
            <a:t>c</a:t>
          </a:r>
          <a:r>
            <a:rPr lang="en-US" altLang="zh-Hans" dirty="0">
              <a:latin typeface="STSong" panose="02010600040101010101" pitchFamily="2" charset="-122"/>
              <a:ea typeface="STSong" panose="02010600040101010101" pitchFamily="2" charset="-122"/>
            </a:rPr>
            <a:t>lassification</a:t>
          </a:r>
          <a:endParaRPr lang="zh-CN" altLang="en-US" dirty="0">
            <a:latin typeface="STSong" panose="02010600040101010101" pitchFamily="2" charset="-122"/>
            <a:ea typeface="STSong" panose="02010600040101010101" pitchFamily="2" charset="-122"/>
          </a:endParaRPr>
        </a:p>
      </dgm:t>
    </dgm:pt>
    <dgm:pt modelId="{2F55912A-56BD-344C-9EE2-D1705C631D1F}" type="parTrans" cxnId="{AF536C1A-F671-744C-BCD1-FCE521E4A627}">
      <dgm:prSet/>
      <dgm:spPr/>
      <dgm:t>
        <a:bodyPr/>
        <a:lstStyle/>
        <a:p>
          <a:endParaRPr lang="zh-CN" altLang="en-US"/>
        </a:p>
      </dgm:t>
    </dgm:pt>
    <dgm:pt modelId="{C6EBFCCE-4CC2-FC42-BEBA-FF55F758FED6}" type="sibTrans" cxnId="{AF536C1A-F671-744C-BCD1-FCE521E4A627}">
      <dgm:prSet/>
      <dgm:spPr/>
      <dgm:t>
        <a:bodyPr/>
        <a:lstStyle/>
        <a:p>
          <a:endParaRPr lang="zh-CN" altLang="en-US"/>
        </a:p>
      </dgm:t>
    </dgm:pt>
    <dgm:pt modelId="{A4BCE7C4-B875-5B48-A8B2-33B6E1BE2AB2}" type="pres">
      <dgm:prSet presAssocID="{7BF1921A-1B41-E542-884F-6E5DEDCC3B9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DA50BA0-53C3-E446-9FDE-A9AAD55F2B76}" type="pres">
      <dgm:prSet presAssocID="{26057912-AD50-AC4B-B651-BB96D4DD4B8A}" presName="root1" presStyleCnt="0"/>
      <dgm:spPr/>
    </dgm:pt>
    <dgm:pt modelId="{0748F627-D2C7-2844-A20A-460BB0CEEDD3}" type="pres">
      <dgm:prSet presAssocID="{26057912-AD50-AC4B-B651-BB96D4DD4B8A}" presName="LevelOneTextNode" presStyleLbl="node0" presStyleIdx="0" presStyleCnt="1" custScaleX="83696" custScaleY="7532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BA80F20-AD05-414A-A756-2DE994D6BA71}" type="pres">
      <dgm:prSet presAssocID="{26057912-AD50-AC4B-B651-BB96D4DD4B8A}" presName="level2hierChild" presStyleCnt="0"/>
      <dgm:spPr/>
    </dgm:pt>
    <dgm:pt modelId="{33FB6E2A-3963-8F47-A4ED-5483CD0BF021}" type="pres">
      <dgm:prSet presAssocID="{8B5F4DC2-6496-9646-89F7-63B1A4622E01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0EE5C1E7-3119-8E4F-83B6-4E5A2ED89805}" type="pres">
      <dgm:prSet presAssocID="{8B5F4DC2-6496-9646-89F7-63B1A4622E01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B0187750-3EDE-9B4F-8900-3276553F5C14}" type="pres">
      <dgm:prSet presAssocID="{CFBC8E9E-562E-4547-B742-D6AB2FD08470}" presName="root2" presStyleCnt="0"/>
      <dgm:spPr/>
    </dgm:pt>
    <dgm:pt modelId="{A21AF21B-DE6D-7544-9528-B0B4E7474444}" type="pres">
      <dgm:prSet presAssocID="{CFBC8E9E-562E-4547-B742-D6AB2FD08470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BEB5195-6273-D043-B03F-304FB0367EDE}" type="pres">
      <dgm:prSet presAssocID="{CFBC8E9E-562E-4547-B742-D6AB2FD08470}" presName="level3hierChild" presStyleCnt="0"/>
      <dgm:spPr/>
    </dgm:pt>
    <dgm:pt modelId="{0262BF0B-87A9-DE42-805D-FCFDE4F8343B}" type="pres">
      <dgm:prSet presAssocID="{14D2C7AA-CF38-F44A-9930-A9CC1B732E5A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B6A99D14-B295-0243-B6BC-6FE8654925B8}" type="pres">
      <dgm:prSet presAssocID="{14D2C7AA-CF38-F44A-9930-A9CC1B732E5A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9D792E71-7514-4E40-902D-4367F50A4E54}" type="pres">
      <dgm:prSet presAssocID="{D88A205A-559E-914E-9046-17C8B2B2447B}" presName="root2" presStyleCnt="0"/>
      <dgm:spPr/>
    </dgm:pt>
    <dgm:pt modelId="{A2BCA908-6DC8-3B4B-8D69-D1E2B54537B6}" type="pres">
      <dgm:prSet presAssocID="{D88A205A-559E-914E-9046-17C8B2B2447B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37A6A73-75D7-BB45-9923-284546DBA1A5}" type="pres">
      <dgm:prSet presAssocID="{D88A205A-559E-914E-9046-17C8B2B2447B}" presName="level3hierChild" presStyleCnt="0"/>
      <dgm:spPr/>
    </dgm:pt>
    <dgm:pt modelId="{09BB9CA7-B869-AD40-A0C0-BC4AF6E962EA}" type="pres">
      <dgm:prSet presAssocID="{2F55912A-56BD-344C-9EE2-D1705C631D1F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6C4785A7-AC7A-D545-8FD5-F2FCC721C56F}" type="pres">
      <dgm:prSet presAssocID="{2F55912A-56BD-344C-9EE2-D1705C631D1F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29CE0E50-395B-CD43-98D3-062D4A354AA7}" type="pres">
      <dgm:prSet presAssocID="{173455EE-5B06-F045-8DFC-4019F2C80414}" presName="root2" presStyleCnt="0"/>
      <dgm:spPr/>
    </dgm:pt>
    <dgm:pt modelId="{F882E81F-050E-0043-BA29-ED489DB514D5}" type="pres">
      <dgm:prSet presAssocID="{173455EE-5B06-F045-8DFC-4019F2C80414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C626290-CE4B-444C-B1CE-F5BCDD7BDD39}" type="pres">
      <dgm:prSet presAssocID="{173455EE-5B06-F045-8DFC-4019F2C80414}" presName="level3hierChild" presStyleCnt="0"/>
      <dgm:spPr/>
    </dgm:pt>
  </dgm:ptLst>
  <dgm:cxnLst>
    <dgm:cxn modelId="{30B5B28D-7A1F-4845-9432-BF64FAD7485D}" type="presOf" srcId="{D88A205A-559E-914E-9046-17C8B2B2447B}" destId="{A2BCA908-6DC8-3B4B-8D69-D1E2B54537B6}" srcOrd="0" destOrd="0" presId="urn:microsoft.com/office/officeart/2008/layout/HorizontalMultiLevelHierarchy"/>
    <dgm:cxn modelId="{67FC7196-BB0B-3D46-BFEB-F2EE4BE5B12A}" type="presOf" srcId="{14D2C7AA-CF38-F44A-9930-A9CC1B732E5A}" destId="{B6A99D14-B295-0243-B6BC-6FE8654925B8}" srcOrd="1" destOrd="0" presId="urn:microsoft.com/office/officeart/2008/layout/HorizontalMultiLevelHierarchy"/>
    <dgm:cxn modelId="{50EFB61B-CBE1-324D-9531-CDC0C4FAD4E0}" srcId="{7BF1921A-1B41-E542-884F-6E5DEDCC3B94}" destId="{26057912-AD50-AC4B-B651-BB96D4DD4B8A}" srcOrd="0" destOrd="0" parTransId="{3CE9D21C-A5BE-9F48-A062-30FC5DF1D7D5}" sibTransId="{60367E1D-E441-3A43-8BF5-B5FA29A04CFC}"/>
    <dgm:cxn modelId="{4D7CFE73-3F23-164A-9E8F-D9D71E795121}" type="presOf" srcId="{26057912-AD50-AC4B-B651-BB96D4DD4B8A}" destId="{0748F627-D2C7-2844-A20A-460BB0CEEDD3}" srcOrd="0" destOrd="0" presId="urn:microsoft.com/office/officeart/2008/layout/HorizontalMultiLevelHierarchy"/>
    <dgm:cxn modelId="{9ACA0A56-B613-734E-8181-7DADAE854B73}" type="presOf" srcId="{2F55912A-56BD-344C-9EE2-D1705C631D1F}" destId="{09BB9CA7-B869-AD40-A0C0-BC4AF6E962EA}" srcOrd="0" destOrd="0" presId="urn:microsoft.com/office/officeart/2008/layout/HorizontalMultiLevelHierarchy"/>
    <dgm:cxn modelId="{9A809615-DB0F-5E4F-B0AD-A5386DF69D9A}" type="presOf" srcId="{8B5F4DC2-6496-9646-89F7-63B1A4622E01}" destId="{0EE5C1E7-3119-8E4F-83B6-4E5A2ED89805}" srcOrd="1" destOrd="0" presId="urn:microsoft.com/office/officeart/2008/layout/HorizontalMultiLevelHierarchy"/>
    <dgm:cxn modelId="{9154ACF6-EF41-5643-A0DE-B13CA59E3376}" type="presOf" srcId="{173455EE-5B06-F045-8DFC-4019F2C80414}" destId="{F882E81F-050E-0043-BA29-ED489DB514D5}" srcOrd="0" destOrd="0" presId="urn:microsoft.com/office/officeart/2008/layout/HorizontalMultiLevelHierarchy"/>
    <dgm:cxn modelId="{A8B66328-51FB-4445-B957-51B74EAB3CF4}" srcId="{26057912-AD50-AC4B-B651-BB96D4DD4B8A}" destId="{D88A205A-559E-914E-9046-17C8B2B2447B}" srcOrd="1" destOrd="0" parTransId="{14D2C7AA-CF38-F44A-9930-A9CC1B732E5A}" sibTransId="{7D3832EE-E8B5-4B41-8C24-090609023D11}"/>
    <dgm:cxn modelId="{EEE48C69-FF76-A941-9EDC-A44CBC67CE50}" srcId="{26057912-AD50-AC4B-B651-BB96D4DD4B8A}" destId="{CFBC8E9E-562E-4547-B742-D6AB2FD08470}" srcOrd="0" destOrd="0" parTransId="{8B5F4DC2-6496-9646-89F7-63B1A4622E01}" sibTransId="{CC40ABD4-95E9-4142-9B63-85F58A62B5E3}"/>
    <dgm:cxn modelId="{AF536C1A-F671-744C-BCD1-FCE521E4A627}" srcId="{26057912-AD50-AC4B-B651-BB96D4DD4B8A}" destId="{173455EE-5B06-F045-8DFC-4019F2C80414}" srcOrd="2" destOrd="0" parTransId="{2F55912A-56BD-344C-9EE2-D1705C631D1F}" sibTransId="{C6EBFCCE-4CC2-FC42-BEBA-FF55F758FED6}"/>
    <dgm:cxn modelId="{D050E569-586A-434C-9236-8013F026122E}" type="presOf" srcId="{14D2C7AA-CF38-F44A-9930-A9CC1B732E5A}" destId="{0262BF0B-87A9-DE42-805D-FCFDE4F8343B}" srcOrd="0" destOrd="0" presId="urn:microsoft.com/office/officeart/2008/layout/HorizontalMultiLevelHierarchy"/>
    <dgm:cxn modelId="{F66FD486-F627-F543-B096-9A0BC73105C0}" type="presOf" srcId="{2F55912A-56BD-344C-9EE2-D1705C631D1F}" destId="{6C4785A7-AC7A-D545-8FD5-F2FCC721C56F}" srcOrd="1" destOrd="0" presId="urn:microsoft.com/office/officeart/2008/layout/HorizontalMultiLevelHierarchy"/>
    <dgm:cxn modelId="{DEA31E33-0FDE-3F4E-9BCC-A071D04323E3}" type="presOf" srcId="{CFBC8E9E-562E-4547-B742-D6AB2FD08470}" destId="{A21AF21B-DE6D-7544-9528-B0B4E7474444}" srcOrd="0" destOrd="0" presId="urn:microsoft.com/office/officeart/2008/layout/HorizontalMultiLevelHierarchy"/>
    <dgm:cxn modelId="{9C49D697-BD08-D543-BFC3-1F47A5B0C5B5}" type="presOf" srcId="{8B5F4DC2-6496-9646-89F7-63B1A4622E01}" destId="{33FB6E2A-3963-8F47-A4ED-5483CD0BF021}" srcOrd="0" destOrd="0" presId="urn:microsoft.com/office/officeart/2008/layout/HorizontalMultiLevelHierarchy"/>
    <dgm:cxn modelId="{EA8F4CD8-AA71-484B-85F6-6B150CD796C9}" type="presOf" srcId="{7BF1921A-1B41-E542-884F-6E5DEDCC3B94}" destId="{A4BCE7C4-B875-5B48-A8B2-33B6E1BE2AB2}" srcOrd="0" destOrd="0" presId="urn:microsoft.com/office/officeart/2008/layout/HorizontalMultiLevelHierarchy"/>
    <dgm:cxn modelId="{22B70FEE-B965-874C-98F1-9EAC23A05C36}" type="presParOf" srcId="{A4BCE7C4-B875-5B48-A8B2-33B6E1BE2AB2}" destId="{3DA50BA0-53C3-E446-9FDE-A9AAD55F2B76}" srcOrd="0" destOrd="0" presId="urn:microsoft.com/office/officeart/2008/layout/HorizontalMultiLevelHierarchy"/>
    <dgm:cxn modelId="{4EF55419-1F38-0D4E-AE3E-E266F36A279A}" type="presParOf" srcId="{3DA50BA0-53C3-E446-9FDE-A9AAD55F2B76}" destId="{0748F627-D2C7-2844-A20A-460BB0CEEDD3}" srcOrd="0" destOrd="0" presId="urn:microsoft.com/office/officeart/2008/layout/HorizontalMultiLevelHierarchy"/>
    <dgm:cxn modelId="{C64D09DA-5851-1041-A6E1-17B779005F8B}" type="presParOf" srcId="{3DA50BA0-53C3-E446-9FDE-A9AAD55F2B76}" destId="{2BA80F20-AD05-414A-A756-2DE994D6BA71}" srcOrd="1" destOrd="0" presId="urn:microsoft.com/office/officeart/2008/layout/HorizontalMultiLevelHierarchy"/>
    <dgm:cxn modelId="{3DC7C98C-9E32-484C-8789-246974FB63B3}" type="presParOf" srcId="{2BA80F20-AD05-414A-A756-2DE994D6BA71}" destId="{33FB6E2A-3963-8F47-A4ED-5483CD0BF021}" srcOrd="0" destOrd="0" presId="urn:microsoft.com/office/officeart/2008/layout/HorizontalMultiLevelHierarchy"/>
    <dgm:cxn modelId="{48F363F1-9349-3F46-AE87-4450373D1412}" type="presParOf" srcId="{33FB6E2A-3963-8F47-A4ED-5483CD0BF021}" destId="{0EE5C1E7-3119-8E4F-83B6-4E5A2ED89805}" srcOrd="0" destOrd="0" presId="urn:microsoft.com/office/officeart/2008/layout/HorizontalMultiLevelHierarchy"/>
    <dgm:cxn modelId="{EE16690E-6133-E449-BEC0-63A748AAF69D}" type="presParOf" srcId="{2BA80F20-AD05-414A-A756-2DE994D6BA71}" destId="{B0187750-3EDE-9B4F-8900-3276553F5C14}" srcOrd="1" destOrd="0" presId="urn:microsoft.com/office/officeart/2008/layout/HorizontalMultiLevelHierarchy"/>
    <dgm:cxn modelId="{CC6A8B5F-7869-614A-817B-43A17D71AB29}" type="presParOf" srcId="{B0187750-3EDE-9B4F-8900-3276553F5C14}" destId="{A21AF21B-DE6D-7544-9528-B0B4E7474444}" srcOrd="0" destOrd="0" presId="urn:microsoft.com/office/officeart/2008/layout/HorizontalMultiLevelHierarchy"/>
    <dgm:cxn modelId="{C1DE4426-B1F3-1745-B00A-AEB1B9ECE19F}" type="presParOf" srcId="{B0187750-3EDE-9B4F-8900-3276553F5C14}" destId="{0BEB5195-6273-D043-B03F-304FB0367EDE}" srcOrd="1" destOrd="0" presId="urn:microsoft.com/office/officeart/2008/layout/HorizontalMultiLevelHierarchy"/>
    <dgm:cxn modelId="{D3CD8BB3-3778-654A-864D-31ACA17B2B05}" type="presParOf" srcId="{2BA80F20-AD05-414A-A756-2DE994D6BA71}" destId="{0262BF0B-87A9-DE42-805D-FCFDE4F8343B}" srcOrd="2" destOrd="0" presId="urn:microsoft.com/office/officeart/2008/layout/HorizontalMultiLevelHierarchy"/>
    <dgm:cxn modelId="{0312D852-D328-6447-962B-02FD45E07DAB}" type="presParOf" srcId="{0262BF0B-87A9-DE42-805D-FCFDE4F8343B}" destId="{B6A99D14-B295-0243-B6BC-6FE8654925B8}" srcOrd="0" destOrd="0" presId="urn:microsoft.com/office/officeart/2008/layout/HorizontalMultiLevelHierarchy"/>
    <dgm:cxn modelId="{0A6058D0-697A-CE46-88E4-4E4D758FD65F}" type="presParOf" srcId="{2BA80F20-AD05-414A-A756-2DE994D6BA71}" destId="{9D792E71-7514-4E40-902D-4367F50A4E54}" srcOrd="3" destOrd="0" presId="urn:microsoft.com/office/officeart/2008/layout/HorizontalMultiLevelHierarchy"/>
    <dgm:cxn modelId="{BFDDE1A1-9474-D143-8515-E4F4CEE428D8}" type="presParOf" srcId="{9D792E71-7514-4E40-902D-4367F50A4E54}" destId="{A2BCA908-6DC8-3B4B-8D69-D1E2B54537B6}" srcOrd="0" destOrd="0" presId="urn:microsoft.com/office/officeart/2008/layout/HorizontalMultiLevelHierarchy"/>
    <dgm:cxn modelId="{90614D2C-2830-9548-81CC-F11B2A2D9376}" type="presParOf" srcId="{9D792E71-7514-4E40-902D-4367F50A4E54}" destId="{D37A6A73-75D7-BB45-9923-284546DBA1A5}" srcOrd="1" destOrd="0" presId="urn:microsoft.com/office/officeart/2008/layout/HorizontalMultiLevelHierarchy"/>
    <dgm:cxn modelId="{DC8A2AA6-4ECF-EC4A-AB26-62449E68448E}" type="presParOf" srcId="{2BA80F20-AD05-414A-A756-2DE994D6BA71}" destId="{09BB9CA7-B869-AD40-A0C0-BC4AF6E962EA}" srcOrd="4" destOrd="0" presId="urn:microsoft.com/office/officeart/2008/layout/HorizontalMultiLevelHierarchy"/>
    <dgm:cxn modelId="{9EAAE5E5-030C-9148-9D2C-5756C32D83AF}" type="presParOf" srcId="{09BB9CA7-B869-AD40-A0C0-BC4AF6E962EA}" destId="{6C4785A7-AC7A-D545-8FD5-F2FCC721C56F}" srcOrd="0" destOrd="0" presId="urn:microsoft.com/office/officeart/2008/layout/HorizontalMultiLevelHierarchy"/>
    <dgm:cxn modelId="{D996AA8D-7738-8045-A95A-8D30A18FDB1A}" type="presParOf" srcId="{2BA80F20-AD05-414A-A756-2DE994D6BA71}" destId="{29CE0E50-395B-CD43-98D3-062D4A354AA7}" srcOrd="5" destOrd="0" presId="urn:microsoft.com/office/officeart/2008/layout/HorizontalMultiLevelHierarchy"/>
    <dgm:cxn modelId="{D46C96BC-37E2-1F44-97E4-45CD5B09DD04}" type="presParOf" srcId="{29CE0E50-395B-CD43-98D3-062D4A354AA7}" destId="{F882E81F-050E-0043-BA29-ED489DB514D5}" srcOrd="0" destOrd="0" presId="urn:microsoft.com/office/officeart/2008/layout/HorizontalMultiLevelHierarchy"/>
    <dgm:cxn modelId="{597CC21B-A051-6A4D-8B90-0EBEE33CF294}" type="presParOf" srcId="{29CE0E50-395B-CD43-98D3-062D4A354AA7}" destId="{6C626290-CE4B-444C-B1CE-F5BCDD7BDD39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9BB9CA7-B869-AD40-A0C0-BC4AF6E962EA}">
      <dsp:nvSpPr>
        <dsp:cNvPr id="0" name=""/>
        <dsp:cNvSpPr/>
      </dsp:nvSpPr>
      <dsp:spPr>
        <a:xfrm>
          <a:off x="1214382" y="2380734"/>
          <a:ext cx="593469" cy="11308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6734" y="0"/>
              </a:lnTo>
              <a:lnTo>
                <a:pt x="296734" y="1130848"/>
              </a:lnTo>
              <a:lnTo>
                <a:pt x="593469" y="11308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479189" y="2914231"/>
        <a:ext cx="63855" cy="63855"/>
      </dsp:txXfrm>
    </dsp:sp>
    <dsp:sp modelId="{0262BF0B-87A9-DE42-805D-FCFDE4F8343B}">
      <dsp:nvSpPr>
        <dsp:cNvPr id="0" name=""/>
        <dsp:cNvSpPr/>
      </dsp:nvSpPr>
      <dsp:spPr>
        <a:xfrm>
          <a:off x="1214382" y="2335014"/>
          <a:ext cx="5934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93469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496280" y="2365897"/>
        <a:ext cx="29673" cy="29673"/>
      </dsp:txXfrm>
    </dsp:sp>
    <dsp:sp modelId="{33FB6E2A-3963-8F47-A4ED-5483CD0BF021}">
      <dsp:nvSpPr>
        <dsp:cNvPr id="0" name=""/>
        <dsp:cNvSpPr/>
      </dsp:nvSpPr>
      <dsp:spPr>
        <a:xfrm>
          <a:off x="1214382" y="1249885"/>
          <a:ext cx="593469" cy="1130848"/>
        </a:xfrm>
        <a:custGeom>
          <a:avLst/>
          <a:gdLst/>
          <a:ahLst/>
          <a:cxnLst/>
          <a:rect l="0" t="0" r="0" b="0"/>
          <a:pathLst>
            <a:path>
              <a:moveTo>
                <a:pt x="0" y="1130848"/>
              </a:moveTo>
              <a:lnTo>
                <a:pt x="296734" y="1130848"/>
              </a:lnTo>
              <a:lnTo>
                <a:pt x="296734" y="0"/>
              </a:lnTo>
              <a:lnTo>
                <a:pt x="593469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479189" y="1783382"/>
        <a:ext cx="63855" cy="63855"/>
      </dsp:txXfrm>
    </dsp:sp>
    <dsp:sp modelId="{0748F627-D2C7-2844-A20A-460BB0CEEDD3}">
      <dsp:nvSpPr>
        <dsp:cNvPr id="0" name=""/>
        <dsp:cNvSpPr/>
      </dsp:nvSpPr>
      <dsp:spPr>
        <a:xfrm rot="16200000">
          <a:off x="-957543" y="2002144"/>
          <a:ext cx="3586671" cy="75718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900" kern="1200" dirty="0">
              <a:latin typeface="STSong" panose="02010600040101010101" pitchFamily="2" charset="-122"/>
              <a:ea typeface="STSong" panose="02010600040101010101" pitchFamily="2" charset="-122"/>
            </a:rPr>
            <a:t>T</a:t>
          </a:r>
          <a:r>
            <a:rPr lang="en-US" altLang="zh-Hans" sz="2900" kern="1200" dirty="0">
              <a:latin typeface="STSong" panose="02010600040101010101" pitchFamily="2" charset="-122"/>
              <a:ea typeface="STSong" panose="02010600040101010101" pitchFamily="2" charset="-122"/>
            </a:rPr>
            <a:t>he</a:t>
          </a:r>
          <a:r>
            <a:rPr lang="zh-Hans" altLang="en-US" sz="2900" kern="1200" dirty="0">
              <a:latin typeface="STSong" panose="02010600040101010101" pitchFamily="2" charset="-122"/>
              <a:ea typeface="STSong" panose="02010600040101010101" pitchFamily="2" charset="-122"/>
            </a:rPr>
            <a:t> </a:t>
          </a:r>
          <a:r>
            <a:rPr lang="en-US" altLang="zh-Hans" sz="2900" kern="1200" dirty="0">
              <a:latin typeface="STSong" panose="02010600040101010101" pitchFamily="2" charset="-122"/>
              <a:ea typeface="STSong" panose="02010600040101010101" pitchFamily="2" charset="-122"/>
            </a:rPr>
            <a:t>form</a:t>
          </a:r>
          <a:r>
            <a:rPr lang="zh-Hans" altLang="en-US" sz="2900" kern="1200" dirty="0">
              <a:latin typeface="STSong" panose="02010600040101010101" pitchFamily="2" charset="-122"/>
              <a:ea typeface="STSong" panose="02010600040101010101" pitchFamily="2" charset="-122"/>
            </a:rPr>
            <a:t> </a:t>
          </a:r>
          <a:r>
            <a:rPr lang="en-US" altLang="zh-Hans" sz="2900" kern="1200" dirty="0">
              <a:latin typeface="STSong" panose="02010600040101010101" pitchFamily="2" charset="-122"/>
              <a:ea typeface="STSong" panose="02010600040101010101" pitchFamily="2" charset="-122"/>
            </a:rPr>
            <a:t>of</a:t>
          </a:r>
          <a:r>
            <a:rPr lang="zh-Hans" altLang="en-US" sz="2900" kern="1200" dirty="0">
              <a:latin typeface="STSong" panose="02010600040101010101" pitchFamily="2" charset="-122"/>
              <a:ea typeface="STSong" panose="02010600040101010101" pitchFamily="2" charset="-122"/>
            </a:rPr>
            <a:t> </a:t>
          </a:r>
          <a:r>
            <a:rPr lang="en-US" altLang="zh-Hans" sz="2900" kern="1200" dirty="0">
              <a:latin typeface="STSong" panose="02010600040101010101" pitchFamily="2" charset="-122"/>
              <a:ea typeface="STSong" panose="02010600040101010101" pitchFamily="2" charset="-122"/>
            </a:rPr>
            <a:t>outputs</a:t>
          </a:r>
          <a:endParaRPr lang="zh-CN" altLang="en-US" sz="2900" kern="1200" dirty="0">
            <a:latin typeface="STSong" panose="02010600040101010101" pitchFamily="2" charset="-122"/>
            <a:ea typeface="STSong" panose="02010600040101010101" pitchFamily="2" charset="-122"/>
          </a:endParaRPr>
        </a:p>
      </dsp:txBody>
      <dsp:txXfrm rot="16200000">
        <a:off x="-957543" y="2002144"/>
        <a:ext cx="3586671" cy="757180"/>
      </dsp:txXfrm>
    </dsp:sp>
    <dsp:sp modelId="{A21AF21B-DE6D-7544-9528-B0B4E7474444}">
      <dsp:nvSpPr>
        <dsp:cNvPr id="0" name=""/>
        <dsp:cNvSpPr/>
      </dsp:nvSpPr>
      <dsp:spPr>
        <a:xfrm>
          <a:off x="1807852" y="797546"/>
          <a:ext cx="2967347" cy="9046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Hans" sz="2900" kern="1200" dirty="0">
              <a:latin typeface="STSong" panose="02010600040101010101" pitchFamily="2" charset="-122"/>
              <a:ea typeface="STSong" panose="02010600040101010101" pitchFamily="2" charset="-122"/>
            </a:rPr>
            <a:t>rating</a:t>
          </a:r>
          <a:r>
            <a:rPr lang="zh-Hans" altLang="en-US" sz="2900" kern="1200" dirty="0">
              <a:latin typeface="STSong" panose="02010600040101010101" pitchFamily="2" charset="-122"/>
              <a:ea typeface="STSong" panose="02010600040101010101" pitchFamily="2" charset="-122"/>
            </a:rPr>
            <a:t> </a:t>
          </a:r>
          <a:r>
            <a:rPr lang="en-US" altLang="zh-Hans" sz="2900" kern="1200" dirty="0">
              <a:latin typeface="STSong" panose="02010600040101010101" pitchFamily="2" charset="-122"/>
              <a:ea typeface="STSong" panose="02010600040101010101" pitchFamily="2" charset="-122"/>
            </a:rPr>
            <a:t>prediction</a:t>
          </a:r>
          <a:endParaRPr lang="zh-CN" altLang="en-US" sz="2900" kern="1200" dirty="0">
            <a:latin typeface="STSong" panose="02010600040101010101" pitchFamily="2" charset="-122"/>
            <a:ea typeface="STSong" panose="02010600040101010101" pitchFamily="2" charset="-122"/>
          </a:endParaRPr>
        </a:p>
      </dsp:txBody>
      <dsp:txXfrm>
        <a:off x="1807852" y="797546"/>
        <a:ext cx="2967347" cy="904679"/>
      </dsp:txXfrm>
    </dsp:sp>
    <dsp:sp modelId="{A2BCA908-6DC8-3B4B-8D69-D1E2B54537B6}">
      <dsp:nvSpPr>
        <dsp:cNvPr id="0" name=""/>
        <dsp:cNvSpPr/>
      </dsp:nvSpPr>
      <dsp:spPr>
        <a:xfrm>
          <a:off x="1807852" y="1928394"/>
          <a:ext cx="2967347" cy="9046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Hans" sz="2900" kern="1200" dirty="0">
              <a:latin typeface="STSong" panose="02010600040101010101" pitchFamily="2" charset="-122"/>
              <a:ea typeface="STSong" panose="02010600040101010101" pitchFamily="2" charset="-122"/>
            </a:rPr>
            <a:t>ranking</a:t>
          </a:r>
          <a:r>
            <a:rPr lang="zh-Hans" altLang="en-US" sz="2900" kern="1200" dirty="0">
              <a:latin typeface="STSong" panose="02010600040101010101" pitchFamily="2" charset="-122"/>
              <a:ea typeface="STSong" panose="02010600040101010101" pitchFamily="2" charset="-122"/>
            </a:rPr>
            <a:t> </a:t>
          </a:r>
          <a:r>
            <a:rPr lang="en-US" altLang="zh-Hans" sz="2900" kern="1200" dirty="0">
              <a:latin typeface="STSong" panose="02010600040101010101" pitchFamily="2" charset="-122"/>
              <a:ea typeface="STSong" panose="02010600040101010101" pitchFamily="2" charset="-122"/>
            </a:rPr>
            <a:t>prediction</a:t>
          </a:r>
          <a:endParaRPr lang="zh-CN" altLang="en-US" sz="2900" kern="1200" dirty="0">
            <a:latin typeface="STSong" panose="02010600040101010101" pitchFamily="2" charset="-122"/>
            <a:ea typeface="STSong" panose="02010600040101010101" pitchFamily="2" charset="-122"/>
          </a:endParaRPr>
        </a:p>
      </dsp:txBody>
      <dsp:txXfrm>
        <a:off x="1807852" y="1928394"/>
        <a:ext cx="2967347" cy="904679"/>
      </dsp:txXfrm>
    </dsp:sp>
    <dsp:sp modelId="{F882E81F-050E-0043-BA29-ED489DB514D5}">
      <dsp:nvSpPr>
        <dsp:cNvPr id="0" name=""/>
        <dsp:cNvSpPr/>
      </dsp:nvSpPr>
      <dsp:spPr>
        <a:xfrm>
          <a:off x="1807852" y="3059243"/>
          <a:ext cx="2967347" cy="9046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900" kern="1200" dirty="0">
              <a:latin typeface="STSong" panose="02010600040101010101" pitchFamily="2" charset="-122"/>
              <a:ea typeface="STSong" panose="02010600040101010101" pitchFamily="2" charset="-122"/>
            </a:rPr>
            <a:t>c</a:t>
          </a:r>
          <a:r>
            <a:rPr lang="en-US" altLang="zh-Hans" sz="2900" kern="1200" dirty="0">
              <a:latin typeface="STSong" panose="02010600040101010101" pitchFamily="2" charset="-122"/>
              <a:ea typeface="STSong" panose="02010600040101010101" pitchFamily="2" charset="-122"/>
            </a:rPr>
            <a:t>lassification</a:t>
          </a:r>
          <a:endParaRPr lang="zh-CN" altLang="en-US" sz="2900" kern="1200" dirty="0">
            <a:latin typeface="STSong" panose="02010600040101010101" pitchFamily="2" charset="-122"/>
            <a:ea typeface="STSong" panose="02010600040101010101" pitchFamily="2" charset="-122"/>
          </a:endParaRPr>
        </a:p>
      </dsp:txBody>
      <dsp:txXfrm>
        <a:off x="1807852" y="3059243"/>
        <a:ext cx="2967347" cy="9046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3C4B0E8-AF99-E443-A32D-975BEC8CDC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1EDEA655-1B28-4140-B53F-DF3D28C4D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74F31A8A-4590-744D-A28E-C7310AEAA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5BDEF-274A-3543-93C4-D4BFC92522D5}" type="datetimeFigureOut">
              <a:rPr kumimoji="1" lang="zh-CN" altLang="en-US" smtClean="0"/>
              <a:pPr/>
              <a:t>2018/4/2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0DB23FE4-B59A-8A41-8AC4-1BE72D009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="" xmlns:a16="http://schemas.microsoft.com/office/drawing/2014/main" id="{1C2A0D41-3289-2D43-A1CF-8BE6DA3B8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A2599-E52E-9449-88D7-6872CB7E804E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169504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37AB235-B087-DB41-B930-4D5367821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>
            <a:extLst>
              <a:ext uri="{FF2B5EF4-FFF2-40B4-BE49-F238E27FC236}">
                <a16:creationId xmlns="" xmlns:a16="http://schemas.microsoft.com/office/drawing/2014/main" id="{A0133D0B-653A-854A-8559-5B0679FDB7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BF5A72FE-12A7-A64A-A16A-ADC3B9678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5BDEF-274A-3543-93C4-D4BFC92522D5}" type="datetimeFigureOut">
              <a:rPr kumimoji="1" lang="zh-CN" altLang="en-US" smtClean="0"/>
              <a:pPr/>
              <a:t>2018/4/2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7A352AFC-CD66-3A4A-BF57-E2458E847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="" xmlns:a16="http://schemas.microsoft.com/office/drawing/2014/main" id="{7F5C0ED0-EF68-CD49-B01B-C5C250C10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A2599-E52E-9449-88D7-6872CB7E804E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634898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132F80DB-4250-0D4A-BD1B-1C437CB064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>
            <a:extLst>
              <a:ext uri="{FF2B5EF4-FFF2-40B4-BE49-F238E27FC236}">
                <a16:creationId xmlns="" xmlns:a16="http://schemas.microsoft.com/office/drawing/2014/main" id="{E000B27A-AD61-334C-8A96-D6C69F637A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5E982DB8-1834-D346-A510-4AB8B2B70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5BDEF-274A-3543-93C4-D4BFC92522D5}" type="datetimeFigureOut">
              <a:rPr kumimoji="1" lang="zh-CN" altLang="en-US" smtClean="0"/>
              <a:pPr/>
              <a:t>2018/4/2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CDA44117-A75B-D74E-AAF2-1B9DDE504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="" xmlns:a16="http://schemas.microsoft.com/office/drawing/2014/main" id="{33A6B227-48D8-BA45-B6B6-B86E72845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A2599-E52E-9449-88D7-6872CB7E804E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169612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8D3CFFF-9CB2-2A47-B7C2-0A382554C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D4B8D5C0-7A04-634C-B654-5024D2C85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6A13AB20-26FD-0A42-A166-8652B4CF8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5BDEF-274A-3543-93C4-D4BFC92522D5}" type="datetimeFigureOut">
              <a:rPr kumimoji="1" lang="zh-CN" altLang="en-US" smtClean="0"/>
              <a:pPr/>
              <a:t>2018/4/2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47240190-9133-0047-AA03-EE78D259F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="" xmlns:a16="http://schemas.microsoft.com/office/drawing/2014/main" id="{C6E112D3-D166-F44B-8E41-CDA76F0FA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A2599-E52E-9449-88D7-6872CB7E804E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38950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0E655CF-FFD1-3243-94AC-BDE80DB49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7DCE09F4-12D8-A44C-8C7D-E66D379A3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86913C54-3EB1-B24F-BC2A-43DD9A7C5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5BDEF-274A-3543-93C4-D4BFC92522D5}" type="datetimeFigureOut">
              <a:rPr kumimoji="1" lang="zh-CN" altLang="en-US" smtClean="0"/>
              <a:pPr/>
              <a:t>2018/4/2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80DACCF8-5F4E-DF42-98B4-F7D57102C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="" xmlns:a16="http://schemas.microsoft.com/office/drawing/2014/main" id="{63C21287-80B8-5641-9C1D-91997740F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A2599-E52E-9449-88D7-6872CB7E804E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400029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EA06954-B2CE-5340-A888-882821CFA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C6CEE7DC-441F-F349-A1A2-F365CAA100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5462827F-F712-0E4D-8CBF-67B20D74C3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D304CE38-3FFF-E441-8209-C1D4613D1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5BDEF-274A-3543-93C4-D4BFC92522D5}" type="datetimeFigureOut">
              <a:rPr kumimoji="1" lang="zh-CN" altLang="en-US" smtClean="0"/>
              <a:pPr/>
              <a:t>2018/4/2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30209030-EE69-EB41-8FC2-5839877E1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="" xmlns:a16="http://schemas.microsoft.com/office/drawing/2014/main" id="{E73A2323-DEFD-924A-BAE7-4B7BB6F5D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A2599-E52E-9449-88D7-6872CB7E804E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45399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A6A7032-4271-F648-8E76-4DBABE78C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CF9DAD5E-730D-A84F-B56F-846DE4B1BE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92EC403C-D1E6-6E4E-AFEB-3C789A1A15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5E7A7494-FAE2-0C47-B474-7E967499EC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BB9D94D6-2BDF-2147-80BF-5EEAFE5424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42C37C38-F76D-7347-A659-2A5A593C7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5BDEF-274A-3543-93C4-D4BFC92522D5}" type="datetimeFigureOut">
              <a:rPr kumimoji="1" lang="zh-CN" altLang="en-US" smtClean="0"/>
              <a:pPr/>
              <a:t>2018/4/2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9605FD14-7411-754E-8947-B0C8F11E4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>
            <a:extLst>
              <a:ext uri="{FF2B5EF4-FFF2-40B4-BE49-F238E27FC236}">
                <a16:creationId xmlns="" xmlns:a16="http://schemas.microsoft.com/office/drawing/2014/main" id="{7F9656CD-8A10-8444-801C-4B826E796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A2599-E52E-9449-88D7-6872CB7E804E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462816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B590FB3-C4C4-D644-AEB3-C6EC15013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9F9F216D-3F84-E54C-A6EB-99DA5973B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5BDEF-274A-3543-93C4-D4BFC92522D5}" type="datetimeFigureOut">
              <a:rPr kumimoji="1" lang="zh-CN" altLang="en-US" smtClean="0"/>
              <a:pPr/>
              <a:t>2018/4/2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FFA97DBA-67A9-6C44-8DE3-A63A036EC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>
            <a:extLst>
              <a:ext uri="{FF2B5EF4-FFF2-40B4-BE49-F238E27FC236}">
                <a16:creationId xmlns="" xmlns:a16="http://schemas.microsoft.com/office/drawing/2014/main" id="{EFF11B6F-070B-DC41-8289-9FCDD44E2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A2599-E52E-9449-88D7-6872CB7E804E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18266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DDDA4F02-1598-2F44-ADA5-03EB36DA5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5BDEF-274A-3543-93C4-D4BFC92522D5}" type="datetimeFigureOut">
              <a:rPr kumimoji="1" lang="zh-CN" altLang="en-US" smtClean="0"/>
              <a:pPr/>
              <a:t>2018/4/2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E405DED7-E5FE-2747-A0A9-C9989C8F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>
            <a:extLst>
              <a:ext uri="{FF2B5EF4-FFF2-40B4-BE49-F238E27FC236}">
                <a16:creationId xmlns="" xmlns:a16="http://schemas.microsoft.com/office/drawing/2014/main" id="{E434BAC9-8EE9-CF4D-A11D-CF12AE50E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A2599-E52E-9449-88D7-6872CB7E804E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495162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79398B5-7A3A-7A4E-BF73-7CF537F6B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D877E08C-D479-7140-89AA-EEAD0F4DC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78ED4A4F-58C2-CE49-8E5F-314F62F2CA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AED13C09-1858-0647-88B5-F0500A860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5BDEF-274A-3543-93C4-D4BFC92522D5}" type="datetimeFigureOut">
              <a:rPr kumimoji="1" lang="zh-CN" altLang="en-US" smtClean="0"/>
              <a:pPr/>
              <a:t>2018/4/2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76FC380E-78D7-EA4E-94D3-7134A82C6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="" xmlns:a16="http://schemas.microsoft.com/office/drawing/2014/main" id="{07034449-ED73-DF4C-92D4-9656FBC24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A2599-E52E-9449-88D7-6872CB7E804E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07906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97B0D6E-5551-CC4B-ACD4-EF27E34E9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16510036-57B8-E44B-AFAA-28F5605740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55B3DF73-791C-6043-BB7D-91CBAB932A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2DB23DD6-DBB1-2C42-AF3B-C98FDDE53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5BDEF-274A-3543-93C4-D4BFC92522D5}" type="datetimeFigureOut">
              <a:rPr kumimoji="1" lang="zh-CN" altLang="en-US" smtClean="0"/>
              <a:pPr/>
              <a:t>2018/4/2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379374C1-BF9A-FA44-A0D4-278E559BF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="" xmlns:a16="http://schemas.microsoft.com/office/drawing/2014/main" id="{A1C84896-663B-EC41-A558-3E377084E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A2599-E52E-9449-88D7-6872CB7E804E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973777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EE244E08-5E90-D14E-AF37-155FEE88F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7943B7E5-311F-8C4D-A336-0BE4D5E1C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B36F6C65-E45D-5845-81C7-076BC882D7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5BDEF-274A-3543-93C4-D4BFC92522D5}" type="datetimeFigureOut">
              <a:rPr kumimoji="1" lang="zh-CN" altLang="en-US" smtClean="0"/>
              <a:pPr/>
              <a:t>2018/4/2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A8DC42D2-5B20-BD44-A6C8-4B80D389B0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="" xmlns:a16="http://schemas.microsoft.com/office/drawing/2014/main" id="{191C02C7-6402-D94E-A632-B73A37B54F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A2599-E52E-9449-88D7-6872CB7E804E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928994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FD51F42-3F82-9447-A2C3-7F7C2C21DD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867" y="2252133"/>
            <a:ext cx="11345334" cy="800630"/>
          </a:xfrm>
        </p:spPr>
        <p:txBody>
          <a:bodyPr>
            <a:normAutofit/>
          </a:bodyPr>
          <a:lstStyle/>
          <a:p>
            <a:r>
              <a:rPr kumimoji="1" lang="en-US" altLang="zh-Hans" sz="4800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Deep</a:t>
            </a:r>
            <a:r>
              <a:rPr kumimoji="1" lang="zh-Hans" altLang="en-US" sz="4800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sz="4800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Learning</a:t>
            </a:r>
            <a:r>
              <a:rPr kumimoji="1" lang="zh-Hans" altLang="en-US" sz="4800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sz="4800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based</a:t>
            </a:r>
            <a:r>
              <a:rPr kumimoji="1" lang="zh-Hans" altLang="en-US" sz="4800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sz="4800" dirty="0" smtClean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Collaborative Filtering</a:t>
            </a:r>
            <a:endParaRPr kumimoji="1" lang="zh-CN" altLang="en-US" sz="4800" dirty="0">
              <a:latin typeface="Andalus" pitchFamily="18" charset="-78"/>
              <a:ea typeface="STSong" panose="02010600040101010101" pitchFamily="2" charset="-122"/>
              <a:cs typeface="Andalus" pitchFamily="18" charset="-78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BFD9113B-E390-5C44-A8B2-198F3CA661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600" y="4465638"/>
            <a:ext cx="6019800" cy="495829"/>
          </a:xfrm>
        </p:spPr>
        <p:txBody>
          <a:bodyPr/>
          <a:lstStyle/>
          <a:p>
            <a:pPr algn="r"/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——The</a:t>
            </a:r>
            <a:r>
              <a:rPr kumimoji="1" lang="zh-Hans" altLang="en-U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Survey</a:t>
            </a:r>
            <a:r>
              <a:rPr kumimoji="1" lang="zh-Hans" altLang="en-U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of</a:t>
            </a:r>
            <a:r>
              <a:rPr kumimoji="1" lang="zh-Hans" altLang="en-U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recommender</a:t>
            </a:r>
            <a:r>
              <a:rPr kumimoji="1" lang="zh-Hans" altLang="en-U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system</a:t>
            </a:r>
            <a:endParaRPr kumimoji="1" lang="zh-CN" altLang="en-US" dirty="0">
              <a:latin typeface="Andalus" pitchFamily="18" charset="-78"/>
              <a:ea typeface="STSong" panose="02010600040101010101" pitchFamily="2" charset="-122"/>
              <a:cs typeface="Andalus" pitchFamily="18" charset="-7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05121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F886D72-8046-174A-A26F-FAFE4847A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33" y="297393"/>
            <a:ext cx="10515600" cy="820208"/>
          </a:xfrm>
        </p:spPr>
        <p:txBody>
          <a:bodyPr>
            <a:normAutofit/>
          </a:bodyPr>
          <a:lstStyle/>
          <a:p>
            <a:r>
              <a:rPr kumimoji="1" lang="en-US" altLang="zh-Han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Deep</a:t>
            </a:r>
            <a:r>
              <a:rPr kumimoji="1" lang="zh-Hans" altLang="en-U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Learning</a:t>
            </a:r>
            <a:r>
              <a:rPr kumimoji="1" lang="zh-Hans" altLang="en-U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based</a:t>
            </a:r>
            <a:r>
              <a:rPr kumimoji="1" lang="zh-Hans" altLang="en-U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Recommender</a:t>
            </a:r>
            <a:r>
              <a:rPr kumimoji="1" lang="zh-Hans" altLang="en-U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System</a:t>
            </a:r>
            <a:endParaRPr kumimoji="1" lang="zh-CN" altLang="en-US" sz="4000" b="1" dirty="0">
              <a:latin typeface="Andalus" pitchFamily="18" charset="-78"/>
              <a:ea typeface="STSong" panose="02010600040101010101" pitchFamily="2" charset="-122"/>
              <a:cs typeface="Andalus" pitchFamily="18" charset="-78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94C2FFFB-4DB9-574F-9BF9-EEDD6E31C17C}"/>
              </a:ext>
            </a:extLst>
          </p:cNvPr>
          <p:cNvSpPr txBox="1"/>
          <p:nvPr/>
        </p:nvSpPr>
        <p:spPr>
          <a:xfrm>
            <a:off x="3179511" y="5842336"/>
            <a:ext cx="5817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Deep</a:t>
            </a:r>
            <a:r>
              <a:rPr kumimoji="1" lang="zh-Hans" altLang="en-U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Semantic</a:t>
            </a:r>
            <a:r>
              <a:rPr kumimoji="1" lang="zh-Hans" altLang="en-U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Similarity</a:t>
            </a:r>
            <a:r>
              <a:rPr kumimoji="1" lang="zh-Hans" altLang="en-U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 smtClean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Model based</a:t>
            </a:r>
            <a:r>
              <a:rPr kumimoji="1" lang="zh-Hans" altLang="en-US" dirty="0" smtClean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recommender</a:t>
            </a:r>
            <a:r>
              <a:rPr kumimoji="1" lang="zh-Hans" altLang="en-U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system</a:t>
            </a:r>
            <a:endParaRPr kumimoji="1" lang="zh-CN" altLang="en-US" dirty="0">
              <a:latin typeface="Andalus" pitchFamily="18" charset="-78"/>
              <a:ea typeface="STSong" panose="02010600040101010101" pitchFamily="2" charset="-122"/>
              <a:cs typeface="Andalus" pitchFamily="18" charset="-78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0938" y="1528647"/>
            <a:ext cx="9153995" cy="3697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398032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F886D72-8046-174A-A26F-FAFE4847A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33" y="297393"/>
            <a:ext cx="10515600" cy="820208"/>
          </a:xfrm>
        </p:spPr>
        <p:txBody>
          <a:bodyPr>
            <a:normAutofit/>
          </a:bodyPr>
          <a:lstStyle/>
          <a:p>
            <a:r>
              <a:rPr kumimoji="1" lang="en-US" altLang="zh-Han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Deep</a:t>
            </a:r>
            <a:r>
              <a:rPr kumimoji="1" lang="zh-Hans" altLang="en-U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Learning</a:t>
            </a:r>
            <a:r>
              <a:rPr kumimoji="1" lang="zh-Hans" altLang="en-U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based</a:t>
            </a:r>
            <a:r>
              <a:rPr kumimoji="1" lang="zh-Hans" altLang="en-U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Recommender</a:t>
            </a:r>
            <a:r>
              <a:rPr kumimoji="1" lang="zh-Hans" altLang="en-U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System</a:t>
            </a:r>
            <a:endParaRPr kumimoji="1" lang="zh-CN" altLang="en-US" sz="4000" b="1" dirty="0">
              <a:latin typeface="Andalus" pitchFamily="18" charset="-78"/>
              <a:ea typeface="STSong" panose="02010600040101010101" pitchFamily="2" charset="-122"/>
              <a:cs typeface="Andalus" pitchFamily="18" charset="-78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1506B948-810E-204B-9CC3-4ED00F50281B}"/>
              </a:ext>
            </a:extLst>
          </p:cNvPr>
          <p:cNvSpPr txBox="1"/>
          <p:nvPr/>
        </p:nvSpPr>
        <p:spPr>
          <a:xfrm>
            <a:off x="3070323" y="6027003"/>
            <a:ext cx="5734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Restricted</a:t>
            </a:r>
            <a:r>
              <a:rPr kumimoji="1" lang="zh-Hans" altLang="en-U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Boltzmann</a:t>
            </a:r>
            <a:r>
              <a:rPr kumimoji="1" lang="zh-Hans" altLang="en-U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 smtClean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Machine based</a:t>
            </a:r>
            <a:r>
              <a:rPr kumimoji="1" lang="zh-Hans" altLang="en-US" dirty="0" smtClean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recommender</a:t>
            </a:r>
            <a:r>
              <a:rPr kumimoji="1" lang="zh-Hans" altLang="en-U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system</a:t>
            </a:r>
            <a:endParaRPr kumimoji="1" lang="zh-CN" altLang="en-US" dirty="0">
              <a:latin typeface="Andalus" pitchFamily="18" charset="-78"/>
              <a:ea typeface="STSong" panose="02010600040101010101" pitchFamily="2" charset="-122"/>
              <a:cs typeface="Andalus" pitchFamily="18" charset="-7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3C9241BE-A2A0-874E-B16F-8E8261FF3B00}"/>
              </a:ext>
            </a:extLst>
          </p:cNvPr>
          <p:cNvSpPr txBox="1"/>
          <p:nvPr/>
        </p:nvSpPr>
        <p:spPr>
          <a:xfrm>
            <a:off x="1809431" y="6488668"/>
            <a:ext cx="824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Hans" dirty="0">
                <a:solidFill>
                  <a:schemeClr val="bg1">
                    <a:lumMod val="50000"/>
                  </a:schemeClr>
                </a:solidFill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Emerging</a:t>
            </a:r>
            <a:r>
              <a:rPr kumimoji="1" lang="zh-Hans" altLang="en-US" dirty="0">
                <a:solidFill>
                  <a:schemeClr val="bg1">
                    <a:lumMod val="50000"/>
                  </a:schemeClr>
                </a:solidFill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solidFill>
                  <a:schemeClr val="bg1">
                    <a:lumMod val="50000"/>
                  </a:schemeClr>
                </a:solidFill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Method:</a:t>
            </a:r>
            <a:r>
              <a:rPr kumimoji="1" lang="zh-Hans" altLang="en-US" dirty="0">
                <a:solidFill>
                  <a:schemeClr val="bg1">
                    <a:lumMod val="50000"/>
                  </a:schemeClr>
                </a:solidFill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solidFill>
                  <a:schemeClr val="bg1">
                    <a:lumMod val="50000"/>
                  </a:schemeClr>
                </a:solidFill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NADE</a:t>
            </a:r>
            <a:r>
              <a:rPr kumimoji="1" lang="zh-Hans" altLang="en-US" dirty="0">
                <a:solidFill>
                  <a:schemeClr val="bg1">
                    <a:lumMod val="50000"/>
                  </a:schemeClr>
                </a:solidFill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solidFill>
                  <a:schemeClr val="bg1">
                    <a:lumMod val="50000"/>
                  </a:schemeClr>
                </a:solidFill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and</a:t>
            </a:r>
            <a:r>
              <a:rPr kumimoji="1" lang="zh-Hans" altLang="en-US" dirty="0">
                <a:solidFill>
                  <a:schemeClr val="bg1">
                    <a:lumMod val="50000"/>
                  </a:schemeClr>
                </a:solidFill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solidFill>
                  <a:schemeClr val="bg1">
                    <a:lumMod val="50000"/>
                  </a:schemeClr>
                </a:solidFill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GAN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  <a:latin typeface="Andalus" pitchFamily="18" charset="-78"/>
              <a:ea typeface="STSong" panose="02010600040101010101" pitchFamily="2" charset="-122"/>
              <a:cs typeface="Andalus" pitchFamily="18" charset="-78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81088" y="1767254"/>
            <a:ext cx="5915025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4403" y="1767254"/>
            <a:ext cx="4853216" cy="3769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81088" y="4159919"/>
            <a:ext cx="6003315" cy="122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398032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="" xmlns:a16="http://schemas.microsoft.com/office/drawing/2014/main" id="{FFD51F42-3F82-9447-A2C3-7F7C2C21DDB0}"/>
              </a:ext>
            </a:extLst>
          </p:cNvPr>
          <p:cNvSpPr txBox="1">
            <a:spLocks/>
          </p:cNvSpPr>
          <p:nvPr/>
        </p:nvSpPr>
        <p:spPr>
          <a:xfrm>
            <a:off x="414867" y="2909724"/>
            <a:ext cx="11345334" cy="800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Han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Approach and</a:t>
            </a:r>
            <a:r>
              <a:rPr kumimoji="1" lang="en-US" altLang="zh-Hans" sz="4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experiment</a:t>
            </a:r>
            <a:endParaRPr kumimoji="1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ndalus" pitchFamily="18" charset="-78"/>
              <a:ea typeface="STSong" panose="02010600040101010101" pitchFamily="2" charset="-122"/>
              <a:cs typeface="Andalus" pitchFamily="18" charset="-78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F886D72-8046-174A-A26F-FAFE4847A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33" y="297393"/>
            <a:ext cx="10515600" cy="820208"/>
          </a:xfrm>
        </p:spPr>
        <p:txBody>
          <a:bodyPr>
            <a:normAutofit/>
          </a:bodyPr>
          <a:lstStyle/>
          <a:p>
            <a:r>
              <a:rPr kumimoji="1" lang="en-US" altLang="zh-Han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Database</a:t>
            </a:r>
            <a:r>
              <a:rPr kumimoji="1" lang="zh-Hans" altLang="en-U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and</a:t>
            </a:r>
            <a:r>
              <a:rPr kumimoji="1" lang="zh-Hans" altLang="en-U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Evaluation</a:t>
            </a:r>
            <a:r>
              <a:rPr kumimoji="1" lang="zh-Hans" altLang="en-U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metrics</a:t>
            </a:r>
            <a:endParaRPr kumimoji="1" lang="zh-CN" altLang="en-US" sz="4000" b="1" dirty="0">
              <a:latin typeface="Andalus" pitchFamily="18" charset="-78"/>
              <a:ea typeface="STSong" panose="02010600040101010101" pitchFamily="2" charset="-122"/>
              <a:cs typeface="Andalus" pitchFamily="18" charset="-78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1506B948-810E-204B-9CC3-4ED00F50281B}"/>
              </a:ext>
            </a:extLst>
          </p:cNvPr>
          <p:cNvSpPr txBox="1"/>
          <p:nvPr/>
        </p:nvSpPr>
        <p:spPr>
          <a:xfrm>
            <a:off x="4134171" y="6436013"/>
            <a:ext cx="432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Hans" sz="1600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(d)</a:t>
            </a:r>
            <a:r>
              <a:rPr kumimoji="1" lang="zh-Hans" altLang="en-US" sz="1600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sz="1600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Evaluation</a:t>
            </a:r>
            <a:r>
              <a:rPr kumimoji="1" lang="zh-Hans" altLang="en-US" sz="1600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sz="1600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metrics</a:t>
            </a:r>
            <a:r>
              <a:rPr kumimoji="1" lang="zh-Hans" altLang="en-US" sz="1600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sz="1600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in</a:t>
            </a:r>
            <a:r>
              <a:rPr kumimoji="1" lang="zh-Hans" altLang="en-US" sz="1600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sz="1600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use</a:t>
            </a:r>
            <a:endParaRPr kumimoji="1" lang="zh-CN" altLang="en-US" sz="1600" dirty="0">
              <a:latin typeface="Andalus" pitchFamily="18" charset="-78"/>
              <a:ea typeface="STSong" panose="02010600040101010101" pitchFamily="2" charset="-122"/>
              <a:cs typeface="Andalus" pitchFamily="18" charset="-7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3C9241BE-A2A0-874E-B16F-8E8261FF3B00}"/>
              </a:ext>
            </a:extLst>
          </p:cNvPr>
          <p:cNvSpPr txBox="1"/>
          <p:nvPr/>
        </p:nvSpPr>
        <p:spPr>
          <a:xfrm>
            <a:off x="8386289" y="3383463"/>
            <a:ext cx="352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Hans" dirty="0">
                <a:solidFill>
                  <a:srgbClr val="00B0F0"/>
                </a:solidFill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Most</a:t>
            </a:r>
            <a:r>
              <a:rPr kumimoji="1" lang="zh-Hans" altLang="en-US" dirty="0">
                <a:solidFill>
                  <a:srgbClr val="00B0F0"/>
                </a:solidFill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solidFill>
                  <a:srgbClr val="00B0F0"/>
                </a:solidFill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influential</a:t>
            </a:r>
            <a:r>
              <a:rPr kumimoji="1" lang="zh-Hans" altLang="en-US" dirty="0">
                <a:solidFill>
                  <a:srgbClr val="00B0F0"/>
                </a:solidFill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solidFill>
                  <a:srgbClr val="00B0F0"/>
                </a:solidFill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works</a:t>
            </a:r>
            <a:r>
              <a:rPr kumimoji="1" lang="zh-Hans" altLang="en-US" dirty="0">
                <a:solidFill>
                  <a:srgbClr val="00B0F0"/>
                </a:solidFill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solidFill>
                  <a:srgbClr val="00B0F0"/>
                </a:solidFill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with</a:t>
            </a:r>
            <a:r>
              <a:rPr kumimoji="1" lang="zh-Hans" altLang="en-US" dirty="0">
                <a:solidFill>
                  <a:srgbClr val="00B0F0"/>
                </a:solidFill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solidFill>
                  <a:srgbClr val="00B0F0"/>
                </a:solidFill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yearly</a:t>
            </a:r>
            <a:r>
              <a:rPr kumimoji="1" lang="zh-Hans" altLang="en-US" dirty="0">
                <a:solidFill>
                  <a:srgbClr val="00B0F0"/>
                </a:solidFill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endParaRPr kumimoji="1" lang="en-US" altLang="zh-Hans" dirty="0">
              <a:solidFill>
                <a:srgbClr val="00B0F0"/>
              </a:solidFill>
              <a:latin typeface="Andalus" pitchFamily="18" charset="-78"/>
              <a:ea typeface="STSong" panose="02010600040101010101" pitchFamily="2" charset="-122"/>
              <a:cs typeface="Andalus" pitchFamily="18" charset="-78"/>
            </a:endParaRPr>
          </a:p>
          <a:p>
            <a:pPr algn="ctr"/>
            <a:r>
              <a:rPr kumimoji="1" lang="en-US" altLang="zh-Hans" dirty="0">
                <a:solidFill>
                  <a:srgbClr val="00B0F0"/>
                </a:solidFill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citation</a:t>
            </a:r>
            <a:r>
              <a:rPr kumimoji="1" lang="zh-Hans" altLang="en-US" dirty="0">
                <a:solidFill>
                  <a:srgbClr val="00B0F0"/>
                </a:solidFill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solidFill>
                  <a:srgbClr val="00B0F0"/>
                </a:solidFill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greater</a:t>
            </a:r>
            <a:r>
              <a:rPr kumimoji="1" lang="zh-Hans" altLang="en-US" dirty="0">
                <a:solidFill>
                  <a:srgbClr val="00B0F0"/>
                </a:solidFill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solidFill>
                  <a:srgbClr val="00B0F0"/>
                </a:solidFill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than</a:t>
            </a:r>
            <a:r>
              <a:rPr kumimoji="1" lang="zh-Hans" altLang="en-US" dirty="0">
                <a:solidFill>
                  <a:srgbClr val="00B0F0"/>
                </a:solidFill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solidFill>
                  <a:srgbClr val="00B0F0"/>
                </a:solidFill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10</a:t>
            </a:r>
            <a:endParaRPr kumimoji="1" lang="zh-CN" altLang="en-US" dirty="0">
              <a:solidFill>
                <a:srgbClr val="00B0F0"/>
              </a:solidFill>
              <a:latin typeface="Andalus" pitchFamily="18" charset="-78"/>
              <a:ea typeface="STSong" panose="02010600040101010101" pitchFamily="2" charset="-122"/>
              <a:cs typeface="Andalus" pitchFamily="18" charset="-78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A2295AFF-B66F-9643-B9F2-6D1CE4AE9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282" y="1232806"/>
            <a:ext cx="2981936" cy="213724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="" xmlns:a16="http://schemas.microsoft.com/office/drawing/2014/main" id="{0CF35A00-87EE-8146-9EA0-83D67A877CE0}"/>
              </a:ext>
            </a:extLst>
          </p:cNvPr>
          <p:cNvSpPr/>
          <p:nvPr/>
        </p:nvSpPr>
        <p:spPr>
          <a:xfrm>
            <a:off x="584200" y="3440131"/>
            <a:ext cx="36183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Hans" sz="1600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(a)</a:t>
            </a:r>
            <a:r>
              <a:rPr kumimoji="1" lang="zh-Hans" altLang="en-US" sz="1600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sz="1600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Number</a:t>
            </a:r>
            <a:r>
              <a:rPr kumimoji="1" lang="zh-Hans" altLang="en-US" sz="1600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sz="1600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of</a:t>
            </a:r>
            <a:r>
              <a:rPr kumimoji="1" lang="zh-Hans" altLang="en-US" sz="1600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sz="1600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publications</a:t>
            </a:r>
            <a:r>
              <a:rPr kumimoji="1" lang="zh-Hans" altLang="en-US" sz="1600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sz="1600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in</a:t>
            </a:r>
            <a:r>
              <a:rPr kumimoji="1" lang="zh-Hans" altLang="en-US" sz="1600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sz="1600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each</a:t>
            </a:r>
            <a:r>
              <a:rPr kumimoji="1" lang="zh-Hans" altLang="en-US" sz="1600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sz="1600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year</a:t>
            </a:r>
            <a:r>
              <a:rPr kumimoji="1" lang="zh-Hans" altLang="en-US" sz="1600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endParaRPr lang="zh-CN" altLang="en-US" sz="1600" dirty="0">
              <a:latin typeface="Andalus" pitchFamily="18" charset="-78"/>
              <a:cs typeface="Andalus" pitchFamily="18" charset="-78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E8093776-E000-6A4D-863D-96724AD62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306" y="1060998"/>
            <a:ext cx="2494891" cy="237913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BE699407-0226-AC4B-A1F3-1CC0B9563D60}"/>
              </a:ext>
            </a:extLst>
          </p:cNvPr>
          <p:cNvSpPr/>
          <p:nvPr/>
        </p:nvSpPr>
        <p:spPr>
          <a:xfrm>
            <a:off x="5113653" y="3508431"/>
            <a:ext cx="23615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600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(</a:t>
            </a:r>
            <a:r>
              <a:rPr kumimoji="1" lang="en-US" altLang="zh-Hans" sz="1600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b)</a:t>
            </a:r>
            <a:r>
              <a:rPr kumimoji="1" lang="zh-Hans" altLang="en-US" sz="1600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sz="1600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Venue</a:t>
            </a:r>
            <a:r>
              <a:rPr kumimoji="1" lang="zh-Hans" altLang="en-US" sz="1600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sz="1600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of</a:t>
            </a:r>
            <a:r>
              <a:rPr kumimoji="1" lang="zh-Hans" altLang="en-US" sz="1600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sz="1600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publications</a:t>
            </a:r>
            <a:r>
              <a:rPr kumimoji="1" lang="zh-Hans" altLang="en-US" sz="1600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endParaRPr lang="zh-CN" altLang="en-US" sz="1600" dirty="0">
              <a:latin typeface="Andalus" pitchFamily="18" charset="-78"/>
              <a:cs typeface="Andalus" pitchFamily="18" charset="-78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00CCC0C0-46E7-444B-8988-0EE994BEF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30" y="3836441"/>
            <a:ext cx="3336193" cy="2533522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C50B93E1-0D3E-874C-AB99-FD30207CD47B}"/>
              </a:ext>
            </a:extLst>
          </p:cNvPr>
          <p:cNvSpPr/>
          <p:nvPr/>
        </p:nvSpPr>
        <p:spPr>
          <a:xfrm>
            <a:off x="1268796" y="6436013"/>
            <a:ext cx="19809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Hans" sz="1600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(c)</a:t>
            </a:r>
            <a:r>
              <a:rPr kumimoji="1" lang="zh-Hans" altLang="en-US" sz="1600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sz="1600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Datasets</a:t>
            </a:r>
            <a:r>
              <a:rPr kumimoji="1" lang="zh-Hans" altLang="en-US" sz="1600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sz="1600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in</a:t>
            </a:r>
            <a:r>
              <a:rPr kumimoji="1" lang="zh-Hans" altLang="en-US" sz="1600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sz="1600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use</a:t>
            </a:r>
            <a:r>
              <a:rPr kumimoji="1" lang="zh-Hans" altLang="en-US" sz="1600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endParaRPr lang="zh-CN" altLang="en-US" sz="1600" dirty="0">
              <a:latin typeface="Andalus" pitchFamily="18" charset="-78"/>
              <a:cs typeface="Andalus" pitchFamily="18" charset="-78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="" xmlns:a16="http://schemas.microsoft.com/office/drawing/2014/main" id="{EC2DAF37-0B5A-8D4F-9545-347154EEBC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720" y="3846985"/>
            <a:ext cx="3428431" cy="263259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82023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F886D72-8046-174A-A26F-FAFE4847A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33" y="297393"/>
            <a:ext cx="10515600" cy="820208"/>
          </a:xfrm>
        </p:spPr>
        <p:txBody>
          <a:bodyPr>
            <a:normAutofit/>
          </a:bodyPr>
          <a:lstStyle/>
          <a:p>
            <a:r>
              <a:rPr kumimoji="1" lang="en-US" altLang="zh-Hans" sz="4000" b="1" dirty="0" smtClean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Recommendation System Design, Model Design</a:t>
            </a:r>
            <a:endParaRPr kumimoji="1" lang="zh-CN" altLang="en-US" sz="4000" b="1" dirty="0">
              <a:latin typeface="Andalus" pitchFamily="18" charset="-78"/>
              <a:ea typeface="STSong" panose="02010600040101010101" pitchFamily="2" charset="-122"/>
              <a:cs typeface="Andalus" pitchFamily="18" charset="-78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1506B948-810E-204B-9CC3-4ED00F50281B}"/>
              </a:ext>
            </a:extLst>
          </p:cNvPr>
          <p:cNvSpPr txBox="1"/>
          <p:nvPr/>
        </p:nvSpPr>
        <p:spPr>
          <a:xfrm>
            <a:off x="6488315" y="5560574"/>
            <a:ext cx="432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Hans" sz="1600" dirty="0" smtClean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Model Design</a:t>
            </a:r>
            <a:endParaRPr kumimoji="1" lang="zh-CN" altLang="en-US" sz="1600" dirty="0">
              <a:latin typeface="Andalus" pitchFamily="18" charset="-78"/>
              <a:ea typeface="STSong" panose="02010600040101010101" pitchFamily="2" charset="-122"/>
              <a:cs typeface="Andalus" pitchFamily="18" charset="-78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C50B93E1-0D3E-874C-AB99-FD30207CD47B}"/>
              </a:ext>
            </a:extLst>
          </p:cNvPr>
          <p:cNvSpPr/>
          <p:nvPr/>
        </p:nvSpPr>
        <p:spPr>
          <a:xfrm>
            <a:off x="2153187" y="5222020"/>
            <a:ext cx="19809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Hans" sz="1600" dirty="0" smtClean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System Design</a:t>
            </a:r>
            <a:endParaRPr lang="zh-CN" altLang="en-US" sz="1600" dirty="0">
              <a:latin typeface="Andalus" pitchFamily="18" charset="-78"/>
              <a:cs typeface="Andalus" pitchFamily="18" charset="-78"/>
            </a:endParaRPr>
          </a:p>
        </p:txBody>
      </p:sp>
      <p:pic>
        <p:nvPicPr>
          <p:cNvPr id="1030" name="Picture 6" descr="http://s2.sinaimg.cn/mw690/001N0mEhzy74CaX9ES56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1766" y="2030122"/>
            <a:ext cx="4669126" cy="2749597"/>
          </a:xfrm>
          <a:prstGeom prst="rect">
            <a:avLst/>
          </a:prstGeom>
          <a:noFill/>
        </p:spPr>
      </p:pic>
      <p:pic>
        <p:nvPicPr>
          <p:cNvPr id="1032" name="Picture 8" descr="http://s2.sinaimg.cn/mw690/001N0mEhzy74Cb289LXc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88315" y="2168828"/>
            <a:ext cx="4196618" cy="30531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082023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F886D72-8046-174A-A26F-FAFE4847A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33" y="297393"/>
            <a:ext cx="10515600" cy="820208"/>
          </a:xfrm>
        </p:spPr>
        <p:txBody>
          <a:bodyPr>
            <a:normAutofit/>
          </a:bodyPr>
          <a:lstStyle/>
          <a:p>
            <a:r>
              <a:rPr kumimoji="1" lang="en-US" altLang="zh-Hans" sz="4000" b="1" dirty="0" smtClean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Experiment Validation</a:t>
            </a:r>
            <a:endParaRPr kumimoji="1" lang="zh-CN" altLang="en-US" sz="4000" b="1" dirty="0">
              <a:latin typeface="Andalus" pitchFamily="18" charset="-78"/>
              <a:ea typeface="STSong" panose="02010600040101010101" pitchFamily="2" charset="-122"/>
              <a:cs typeface="Andalus" pitchFamily="18" charset="-78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34213" y="1691052"/>
            <a:ext cx="7386679" cy="4198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8095" y="1934308"/>
            <a:ext cx="4136366" cy="3735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082023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="" xmlns:a16="http://schemas.microsoft.com/office/drawing/2014/main" id="{FFD51F42-3F82-9447-A2C3-7F7C2C21DDB0}"/>
              </a:ext>
            </a:extLst>
          </p:cNvPr>
          <p:cNvSpPr txBox="1">
            <a:spLocks/>
          </p:cNvSpPr>
          <p:nvPr/>
        </p:nvSpPr>
        <p:spPr>
          <a:xfrm>
            <a:off x="414867" y="2909724"/>
            <a:ext cx="11345334" cy="800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Han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Thanks</a:t>
            </a:r>
            <a:r>
              <a:rPr kumimoji="1" lang="en-US" altLang="zh-Hans" sz="4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for listening!</a:t>
            </a:r>
            <a:endParaRPr kumimoji="1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ndalus" pitchFamily="18" charset="-78"/>
              <a:ea typeface="STSong" panose="02010600040101010101" pitchFamily="2" charset="-122"/>
              <a:cs typeface="Andalus" pitchFamily="18" charset="-7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="" xmlns:a16="http://schemas.microsoft.com/office/drawing/2014/main" id="{FFD51F42-3F82-9447-A2C3-7F7C2C21DDB0}"/>
              </a:ext>
            </a:extLst>
          </p:cNvPr>
          <p:cNvSpPr txBox="1">
            <a:spLocks/>
          </p:cNvSpPr>
          <p:nvPr/>
        </p:nvSpPr>
        <p:spPr>
          <a:xfrm>
            <a:off x="414867" y="2909724"/>
            <a:ext cx="11345334" cy="800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Han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Backgrounds</a:t>
            </a:r>
            <a:endParaRPr kumimoji="1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ndalus" pitchFamily="18" charset="-78"/>
              <a:ea typeface="STSong" panose="02010600040101010101" pitchFamily="2" charset="-122"/>
              <a:cs typeface="Andalus" pitchFamily="18" charset="-78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6E5C8AD7-8CF3-434F-8A53-163CF43A5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341" y="5152616"/>
            <a:ext cx="2983206" cy="170538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F886D72-8046-174A-A26F-FAFE4847A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33" y="297393"/>
            <a:ext cx="10515600" cy="820208"/>
          </a:xfrm>
        </p:spPr>
        <p:txBody>
          <a:bodyPr>
            <a:normAutofit/>
          </a:bodyPr>
          <a:lstStyle/>
          <a:p>
            <a:r>
              <a:rPr kumimoji="1" lang="en-US" altLang="zh-Han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Recommender</a:t>
            </a:r>
            <a:r>
              <a:rPr kumimoji="1" lang="zh-Hans" altLang="en-U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system</a:t>
            </a:r>
            <a:endParaRPr kumimoji="1" lang="zh-CN" altLang="en-US" sz="4000" b="1" dirty="0">
              <a:latin typeface="Andalus" pitchFamily="18" charset="-78"/>
              <a:ea typeface="STSong" panose="02010600040101010101" pitchFamily="2" charset="-122"/>
              <a:cs typeface="Andalus" pitchFamily="18" charset="-7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C70420CD-14FE-584D-8899-35CC96DFC54E}"/>
              </a:ext>
            </a:extLst>
          </p:cNvPr>
          <p:cNvSpPr txBox="1"/>
          <p:nvPr/>
        </p:nvSpPr>
        <p:spPr>
          <a:xfrm>
            <a:off x="169333" y="1041381"/>
            <a:ext cx="11897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	R</a:t>
            </a:r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ecommender</a:t>
            </a:r>
            <a:r>
              <a:rPr kumimoji="1" lang="zh-Hans" altLang="en-U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system</a:t>
            </a:r>
            <a:r>
              <a:rPr kumimoji="1" lang="zh-Hans" altLang="en-U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is</a:t>
            </a:r>
            <a:r>
              <a:rPr kumimoji="1" lang="zh-Hans" altLang="en-U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used</a:t>
            </a:r>
            <a:r>
              <a:rPr kumimoji="1" lang="zh-Hans" altLang="en-U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for</a:t>
            </a:r>
            <a:r>
              <a:rPr kumimoji="1" lang="zh-Hans" altLang="en-U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estimating</a:t>
            </a:r>
            <a:r>
              <a:rPr kumimoji="1" lang="zh-Hans" altLang="en-U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users’</a:t>
            </a:r>
            <a:r>
              <a:rPr kumimoji="1" lang="zh-Hans" altLang="en-U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preference</a:t>
            </a:r>
            <a:r>
              <a:rPr kumimoji="1" lang="zh-Hans" altLang="en-U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in</a:t>
            </a:r>
            <a:r>
              <a:rPr kumimoji="1" lang="zh-Hans" altLang="en-U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items</a:t>
            </a:r>
            <a:r>
              <a:rPr kumimoji="1" lang="zh-Hans" altLang="en-U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they</a:t>
            </a:r>
            <a:r>
              <a:rPr kumimoji="1" lang="zh-Hans" altLang="en-U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have</a:t>
            </a:r>
            <a:r>
              <a:rPr kumimoji="1" lang="zh-Hans" altLang="en-U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not</a:t>
            </a:r>
            <a:r>
              <a:rPr kumimoji="1" lang="zh-Hans" altLang="en-U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seen.</a:t>
            </a:r>
            <a:r>
              <a:rPr kumimoji="1" lang="zh-Hans" altLang="en-U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There</a:t>
            </a:r>
            <a:r>
              <a:rPr kumimoji="1" lang="zh-Hans" altLang="en-U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mainly</a:t>
            </a:r>
            <a:r>
              <a:rPr kumimoji="1" lang="zh-Hans" altLang="en-U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exists</a:t>
            </a:r>
            <a:r>
              <a:rPr kumimoji="1" lang="zh-Hans" altLang="en-U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three</a:t>
            </a:r>
          </a:p>
          <a:p>
            <a:r>
              <a:rPr kumimoji="1" lang="zh-Hans" altLang="en-U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types</a:t>
            </a:r>
            <a:r>
              <a:rPr kumimoji="1" lang="zh-Hans" altLang="en-U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of</a:t>
            </a:r>
            <a:r>
              <a:rPr kumimoji="1" lang="zh-Hans" altLang="en-U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recommendation</a:t>
            </a:r>
            <a:r>
              <a:rPr kumimoji="1" lang="zh-Hans" altLang="en-U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tasks</a:t>
            </a:r>
            <a:r>
              <a:rPr kumimoji="1" lang="zh-Hans" altLang="en-U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based</a:t>
            </a:r>
            <a:r>
              <a:rPr kumimoji="1" lang="zh-Hans" altLang="en-U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on</a:t>
            </a:r>
            <a:r>
              <a:rPr kumimoji="1" lang="zh-Hans" altLang="en-U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the</a:t>
            </a:r>
            <a:r>
              <a:rPr kumimoji="1" lang="zh-Hans" altLang="en-U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forms</a:t>
            </a:r>
            <a:r>
              <a:rPr kumimoji="1" lang="zh-Hans" altLang="en-U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of</a:t>
            </a:r>
            <a:r>
              <a:rPr kumimoji="1" lang="zh-Hans" altLang="en-U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outputs.</a:t>
            </a:r>
            <a:endParaRPr kumimoji="1" lang="zh-CN" altLang="en-US" dirty="0">
              <a:latin typeface="Andalus" pitchFamily="18" charset="-78"/>
              <a:ea typeface="STSong" panose="02010600040101010101" pitchFamily="2" charset="-122"/>
              <a:cs typeface="Andalus" pitchFamily="18" charset="-78"/>
            </a:endParaRPr>
          </a:p>
        </p:txBody>
      </p:sp>
      <p:graphicFrame>
        <p:nvGraphicFramePr>
          <p:cNvPr id="8" name="图示 7">
            <a:extLst>
              <a:ext uri="{FF2B5EF4-FFF2-40B4-BE49-F238E27FC236}">
                <a16:creationId xmlns="" xmlns:a16="http://schemas.microsoft.com/office/drawing/2014/main" id="{AAD2098F-D2C3-7641-9FF7-E14194FB4DE4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332479134"/>
              </p:ext>
            </p:extLst>
          </p:nvPr>
        </p:nvGraphicFramePr>
        <p:xfrm>
          <a:off x="412273" y="1687712"/>
          <a:ext cx="5232402" cy="4761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D11D823A-127B-564C-91D6-359D78FF1E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8944" y="1487639"/>
            <a:ext cx="4224867" cy="74789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547EA757-F0F8-0943-A72A-452133D50E46}"/>
              </a:ext>
            </a:extLst>
          </p:cNvPr>
          <p:cNvSpPr txBox="1"/>
          <p:nvPr/>
        </p:nvSpPr>
        <p:spPr>
          <a:xfrm>
            <a:off x="6353279" y="2235538"/>
            <a:ext cx="5323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1600" i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a</a:t>
            </a:r>
            <a:r>
              <a:rPr kumimoji="1" lang="zh-Hans" altLang="en-US" sz="1600" i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sz="1600" i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fragment</a:t>
            </a:r>
            <a:r>
              <a:rPr kumimoji="1" lang="zh-Hans" altLang="en-US" sz="1600" i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sz="1600" i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of</a:t>
            </a:r>
            <a:r>
              <a:rPr kumimoji="1" lang="zh-Hans" altLang="en-US" sz="1600" i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sz="1600" i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rating</a:t>
            </a:r>
            <a:r>
              <a:rPr kumimoji="1" lang="zh-Hans" altLang="en-US" sz="1600" i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sz="1600" i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matrix</a:t>
            </a:r>
            <a:r>
              <a:rPr kumimoji="1" lang="zh-Hans" altLang="en-US" sz="1600" i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sz="1600" i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for</a:t>
            </a:r>
            <a:r>
              <a:rPr kumimoji="1" lang="zh-Hans" altLang="en-US" sz="1600" i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sz="1600" i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a</a:t>
            </a:r>
            <a:r>
              <a:rPr kumimoji="1" lang="zh-Hans" altLang="en-US" sz="1600" i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sz="1600" i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movie</a:t>
            </a:r>
            <a:r>
              <a:rPr kumimoji="1" lang="zh-Hans" altLang="en-US" sz="1600" i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sz="1600" i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recommender</a:t>
            </a:r>
            <a:r>
              <a:rPr kumimoji="1" lang="zh-Hans" altLang="en-US" sz="1600" i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sz="1600" i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system</a:t>
            </a:r>
            <a:endParaRPr kumimoji="1" lang="zh-CN" altLang="en-US" sz="1600" i="1" dirty="0">
              <a:latin typeface="Andalus" pitchFamily="18" charset="-78"/>
              <a:ea typeface="STSong" panose="02010600040101010101" pitchFamily="2" charset="-122"/>
              <a:cs typeface="Andalus" pitchFamily="18" charset="-78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D2F1AB0A-1E30-724B-BC56-C858AB048F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4291" y="2643600"/>
            <a:ext cx="5621867" cy="263371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="" xmlns:a16="http://schemas.microsoft.com/office/drawing/2014/main" id="{AABD8366-6E54-1E47-A480-15C02E0DF5EB}"/>
              </a:ext>
            </a:extLst>
          </p:cNvPr>
          <p:cNvSpPr txBox="1"/>
          <p:nvPr/>
        </p:nvSpPr>
        <p:spPr>
          <a:xfrm>
            <a:off x="8060267" y="6218010"/>
            <a:ext cx="3873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i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a</a:t>
            </a:r>
            <a:r>
              <a:rPr kumimoji="1" lang="zh-Hans" altLang="en-US" i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i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decision</a:t>
            </a:r>
            <a:r>
              <a:rPr kumimoji="1" lang="zh-Hans" altLang="en-US" i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i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tree</a:t>
            </a:r>
            <a:r>
              <a:rPr kumimoji="1" lang="zh-Hans" altLang="en-US" i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i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for</a:t>
            </a:r>
            <a:r>
              <a:rPr kumimoji="1" lang="zh-Hans" altLang="en-US" i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i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purchase</a:t>
            </a:r>
            <a:r>
              <a:rPr kumimoji="1" lang="zh-Hans" altLang="en-US" i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i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assessment</a:t>
            </a:r>
            <a:endParaRPr kumimoji="1" lang="zh-CN" altLang="en-US" i="1" dirty="0">
              <a:latin typeface="Andalus" pitchFamily="18" charset="-78"/>
              <a:ea typeface="STSong" panose="02010600040101010101" pitchFamily="2" charset="-122"/>
              <a:cs typeface="Andalus" pitchFamily="18" charset="-7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48022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CD564114-9926-D94C-B728-C78200534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006" y="2261643"/>
            <a:ext cx="3822661" cy="213514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F886D72-8046-174A-A26F-FAFE4847A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33" y="297393"/>
            <a:ext cx="10515600" cy="820208"/>
          </a:xfrm>
        </p:spPr>
        <p:txBody>
          <a:bodyPr>
            <a:normAutofit/>
          </a:bodyPr>
          <a:lstStyle/>
          <a:p>
            <a:r>
              <a:rPr kumimoji="1" lang="en-US" altLang="zh-CN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T</a:t>
            </a:r>
            <a:r>
              <a:rPr kumimoji="1" lang="en-US" altLang="zh-Han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he</a:t>
            </a:r>
            <a:r>
              <a:rPr kumimoji="1" lang="zh-Hans" altLang="en-U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category</a:t>
            </a:r>
            <a:r>
              <a:rPr kumimoji="1" lang="zh-Hans" altLang="en-U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of</a:t>
            </a:r>
            <a:r>
              <a:rPr kumimoji="1" lang="zh-Hans" altLang="en-U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recommendation</a:t>
            </a:r>
            <a:r>
              <a:rPr kumimoji="1" lang="zh-Hans" altLang="en-U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models</a:t>
            </a:r>
            <a:endParaRPr kumimoji="1" lang="zh-CN" altLang="en-US" sz="4000" b="1" dirty="0">
              <a:latin typeface="Andalus" pitchFamily="18" charset="-78"/>
              <a:ea typeface="STSong" panose="02010600040101010101" pitchFamily="2" charset="-122"/>
              <a:cs typeface="Andalus" pitchFamily="18" charset="-78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B7CA0641-97E9-9D40-829F-46111940A937}"/>
              </a:ext>
            </a:extLst>
          </p:cNvPr>
          <p:cNvSpPr txBox="1"/>
          <p:nvPr/>
        </p:nvSpPr>
        <p:spPr>
          <a:xfrm>
            <a:off x="702734" y="5836565"/>
            <a:ext cx="2303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C</a:t>
            </a:r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ollaborative</a:t>
            </a:r>
            <a:r>
              <a:rPr kumimoji="1" lang="zh-Hans" altLang="en-U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filtering</a:t>
            </a:r>
            <a:endParaRPr kumimoji="1" lang="zh-CN" altLang="en-US" dirty="0">
              <a:latin typeface="Andalus" pitchFamily="18" charset="-78"/>
              <a:ea typeface="STSong" panose="02010600040101010101" pitchFamily="2" charset="-122"/>
              <a:cs typeface="Andalus" pitchFamily="18" charset="-78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94C2FFFB-4DB9-574F-9BF9-EEDD6E31C17C}"/>
              </a:ext>
            </a:extLst>
          </p:cNvPr>
          <p:cNvSpPr txBox="1"/>
          <p:nvPr/>
        </p:nvSpPr>
        <p:spPr>
          <a:xfrm>
            <a:off x="4097416" y="5836565"/>
            <a:ext cx="364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Content-based</a:t>
            </a:r>
            <a:r>
              <a:rPr kumimoji="1" lang="zh-Hans" altLang="en-U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recommender</a:t>
            </a:r>
            <a:r>
              <a:rPr kumimoji="1" lang="zh-Hans" altLang="en-U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system</a:t>
            </a:r>
            <a:endParaRPr kumimoji="1" lang="zh-CN" altLang="en-US" dirty="0">
              <a:latin typeface="Andalus" pitchFamily="18" charset="-78"/>
              <a:ea typeface="STSong" panose="02010600040101010101" pitchFamily="2" charset="-122"/>
              <a:cs typeface="Andalus" pitchFamily="18" charset="-78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1506B948-810E-204B-9CC3-4ED00F50281B}"/>
              </a:ext>
            </a:extLst>
          </p:cNvPr>
          <p:cNvSpPr txBox="1"/>
          <p:nvPr/>
        </p:nvSpPr>
        <p:spPr>
          <a:xfrm>
            <a:off x="8316570" y="5698065"/>
            <a:ext cx="3129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H</a:t>
            </a:r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ybrid</a:t>
            </a:r>
            <a:r>
              <a:rPr kumimoji="1" lang="zh-Hans" altLang="en-U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recommender</a:t>
            </a:r>
            <a:r>
              <a:rPr kumimoji="1" lang="zh-Hans" altLang="en-U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system</a:t>
            </a:r>
          </a:p>
          <a:p>
            <a:pPr algn="ctr"/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based</a:t>
            </a:r>
            <a:r>
              <a:rPr kumimoji="1" lang="zh-Hans" altLang="en-U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on</a:t>
            </a:r>
            <a:r>
              <a:rPr kumimoji="1" lang="zh-Hans" altLang="en-U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the</a:t>
            </a:r>
            <a:r>
              <a:rPr kumimoji="1" lang="zh-Hans" altLang="en-U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type</a:t>
            </a:r>
            <a:r>
              <a:rPr kumimoji="1" lang="zh-Hans" altLang="en-U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of</a:t>
            </a:r>
            <a:r>
              <a:rPr kumimoji="1" lang="zh-Hans" altLang="en-U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input</a:t>
            </a:r>
            <a:r>
              <a:rPr kumimoji="1" lang="zh-Hans" altLang="en-U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data</a:t>
            </a:r>
            <a:endParaRPr kumimoji="1" lang="zh-CN" altLang="en-US" dirty="0">
              <a:latin typeface="Andalus" pitchFamily="18" charset="-78"/>
              <a:ea typeface="STSong" panose="02010600040101010101" pitchFamily="2" charset="-122"/>
              <a:cs typeface="Andalus" pitchFamily="18" charset="-78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B1026C46-F2F6-F047-85CF-A762CC2BF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68" y="1904234"/>
            <a:ext cx="3119967" cy="300719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14A4B6F1-9CA5-BF44-B2D5-244B9F901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432" y="1721477"/>
            <a:ext cx="4965381" cy="337271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66924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="" xmlns:a16="http://schemas.microsoft.com/office/drawing/2014/main" id="{FFD51F42-3F82-9447-A2C3-7F7C2C21DDB0}"/>
              </a:ext>
            </a:extLst>
          </p:cNvPr>
          <p:cNvSpPr txBox="1">
            <a:spLocks/>
          </p:cNvSpPr>
          <p:nvPr/>
        </p:nvSpPr>
        <p:spPr>
          <a:xfrm>
            <a:off x="414867" y="2909724"/>
            <a:ext cx="11345334" cy="800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Hans" sz="4800" dirty="0" smtClean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proposed</a:t>
            </a:r>
            <a:r>
              <a:rPr kumimoji="1" lang="en-US" altLang="zh-Hans" sz="4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algorithm</a:t>
            </a:r>
            <a:endParaRPr kumimoji="1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ndalus" pitchFamily="18" charset="-78"/>
              <a:ea typeface="STSong" panose="02010600040101010101" pitchFamily="2" charset="-122"/>
              <a:cs typeface="Andalus" pitchFamily="18" charset="-78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F886D72-8046-174A-A26F-FAFE4847A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33" y="297393"/>
            <a:ext cx="10515600" cy="820208"/>
          </a:xfrm>
        </p:spPr>
        <p:txBody>
          <a:bodyPr>
            <a:normAutofit/>
          </a:bodyPr>
          <a:lstStyle/>
          <a:p>
            <a:r>
              <a:rPr kumimoji="1" lang="en-US" altLang="zh-Han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Deep</a:t>
            </a:r>
            <a:r>
              <a:rPr kumimoji="1" lang="zh-Hans" altLang="en-U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Learning</a:t>
            </a:r>
            <a:r>
              <a:rPr kumimoji="1" lang="zh-Hans" altLang="en-U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based</a:t>
            </a:r>
            <a:r>
              <a:rPr kumimoji="1" lang="zh-Hans" altLang="en-U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Recommender</a:t>
            </a:r>
            <a:r>
              <a:rPr kumimoji="1" lang="zh-Hans" altLang="en-U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System</a:t>
            </a:r>
            <a:endParaRPr kumimoji="1" lang="zh-CN" altLang="en-US" sz="4000" b="1" dirty="0">
              <a:latin typeface="Andalus" pitchFamily="18" charset="-78"/>
              <a:ea typeface="STSong" panose="02010600040101010101" pitchFamily="2" charset="-122"/>
              <a:cs typeface="Andalus" pitchFamily="18" charset="-78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B7CA0641-97E9-9D40-829F-46111940A937}"/>
              </a:ext>
            </a:extLst>
          </p:cNvPr>
          <p:cNvSpPr txBox="1"/>
          <p:nvPr/>
        </p:nvSpPr>
        <p:spPr>
          <a:xfrm>
            <a:off x="4844697" y="6067397"/>
            <a:ext cx="7016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Multilayer</a:t>
            </a:r>
            <a:r>
              <a:rPr kumimoji="1" lang="zh-Hans" altLang="en-U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 smtClean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Perception based</a:t>
            </a:r>
            <a:r>
              <a:rPr kumimoji="1" lang="zh-Hans" altLang="en-US" dirty="0" smtClean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recommender</a:t>
            </a:r>
            <a:r>
              <a:rPr kumimoji="1" lang="zh-Hans" altLang="en-U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system</a:t>
            </a:r>
            <a:endParaRPr kumimoji="1" lang="zh-CN" altLang="en-US" dirty="0">
              <a:latin typeface="Andalus" pitchFamily="18" charset="-78"/>
              <a:ea typeface="STSong" panose="02010600040101010101" pitchFamily="2" charset="-122"/>
              <a:cs typeface="Andalus" pitchFamily="18" charset="-7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0218" y="2057767"/>
            <a:ext cx="3914775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4211" y="4763600"/>
            <a:ext cx="119062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55933" y="1495792"/>
            <a:ext cx="3429000" cy="270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629859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90034" y="560394"/>
            <a:ext cx="4915633" cy="301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F886D72-8046-174A-A26F-FAFE4847A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33" y="297393"/>
            <a:ext cx="10515600" cy="820208"/>
          </a:xfrm>
        </p:spPr>
        <p:txBody>
          <a:bodyPr>
            <a:normAutofit/>
          </a:bodyPr>
          <a:lstStyle/>
          <a:p>
            <a:r>
              <a:rPr kumimoji="1" lang="en-US" altLang="zh-Han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Deep</a:t>
            </a:r>
            <a:r>
              <a:rPr kumimoji="1" lang="zh-Hans" altLang="en-U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Learning</a:t>
            </a:r>
            <a:r>
              <a:rPr kumimoji="1" lang="zh-Hans" altLang="en-U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based</a:t>
            </a:r>
            <a:r>
              <a:rPr kumimoji="1" lang="zh-Hans" altLang="en-U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Recommender</a:t>
            </a:r>
            <a:r>
              <a:rPr kumimoji="1" lang="zh-Hans" altLang="en-U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System</a:t>
            </a:r>
            <a:endParaRPr kumimoji="1" lang="zh-CN" altLang="en-US" sz="4000" b="1" dirty="0">
              <a:latin typeface="Andalus" pitchFamily="18" charset="-78"/>
              <a:ea typeface="STSong" panose="02010600040101010101" pitchFamily="2" charset="-122"/>
              <a:cs typeface="Andalus" pitchFamily="18" charset="-78"/>
            </a:endParaRPr>
          </a:p>
        </p:txBody>
      </p:sp>
      <p:sp>
        <p:nvSpPr>
          <p:cNvPr id="8" name="文本框 3">
            <a:extLst>
              <a:ext uri="{FF2B5EF4-FFF2-40B4-BE49-F238E27FC236}">
                <a16:creationId xmlns="" xmlns:a16="http://schemas.microsoft.com/office/drawing/2014/main" id="{94C2FFFB-4DB9-574F-9BF9-EEDD6E31C17C}"/>
              </a:ext>
            </a:extLst>
          </p:cNvPr>
          <p:cNvSpPr txBox="1"/>
          <p:nvPr/>
        </p:nvSpPr>
        <p:spPr>
          <a:xfrm>
            <a:off x="8036695" y="6488668"/>
            <a:ext cx="415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Hans" dirty="0" smtClean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Auto-encoder based</a:t>
            </a:r>
            <a:r>
              <a:rPr kumimoji="1" lang="zh-Hans" altLang="en-US" dirty="0" smtClean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recommender</a:t>
            </a:r>
            <a:r>
              <a:rPr kumimoji="1" lang="zh-Hans" altLang="en-U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system</a:t>
            </a:r>
            <a:endParaRPr kumimoji="1" lang="zh-CN" altLang="en-US" dirty="0">
              <a:latin typeface="Andalus" pitchFamily="18" charset="-78"/>
              <a:ea typeface="STSong" panose="02010600040101010101" pitchFamily="2" charset="-122"/>
              <a:cs typeface="Andalus" pitchFamily="18" charset="-78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4102" y="961198"/>
            <a:ext cx="3448710" cy="2407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4102" y="3767502"/>
            <a:ext cx="3970460" cy="2576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43699" y="3435669"/>
            <a:ext cx="3496041" cy="2384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4651794" y="2365085"/>
            <a:ext cx="928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latin typeface="Andalus" pitchFamily="18" charset="-78"/>
                <a:cs typeface="Andalus" pitchFamily="18" charset="-78"/>
              </a:rPr>
              <a:t>I-</a:t>
            </a:r>
            <a:r>
              <a:rPr lang="en-US" altLang="zh-CN" sz="1400" dirty="0" err="1" smtClean="0">
                <a:latin typeface="Andalus" pitchFamily="18" charset="-78"/>
                <a:cs typeface="Andalus" pitchFamily="18" charset="-78"/>
              </a:rPr>
              <a:t>AutoRec</a:t>
            </a:r>
            <a:endParaRPr lang="zh-CN" altLang="en-US" sz="1400" dirty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16024" y="5512731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latin typeface="Andalus" pitchFamily="18" charset="-78"/>
                <a:cs typeface="Andalus" pitchFamily="18" charset="-78"/>
              </a:rPr>
              <a:t>CFN</a:t>
            </a:r>
            <a:endParaRPr lang="zh-CN" altLang="en-US" sz="1400" dirty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939836" y="2365085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latin typeface="Andalus" pitchFamily="18" charset="-78"/>
                <a:cs typeface="Andalus" pitchFamily="18" charset="-78"/>
              </a:rPr>
              <a:t>AFN</a:t>
            </a:r>
            <a:endParaRPr lang="zh-CN" altLang="en-US" sz="1400" dirty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629494" y="5081908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latin typeface="Andalus" pitchFamily="18" charset="-78"/>
                <a:cs typeface="Andalus" pitchFamily="18" charset="-78"/>
              </a:rPr>
              <a:t>CDFN</a:t>
            </a:r>
            <a:endParaRPr lang="zh-CN" altLang="en-US" sz="1400" dirty="0">
              <a:latin typeface="Andalus" pitchFamily="18" charset="-78"/>
              <a:cs typeface="Andalus" pitchFamily="18" charset="-78"/>
            </a:endParaRPr>
          </a:p>
        </p:txBody>
      </p:sp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2640" y="6218887"/>
            <a:ext cx="4241922" cy="539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74102" y="3368859"/>
            <a:ext cx="3205231" cy="590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449898" y="5775281"/>
            <a:ext cx="4656992" cy="71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398032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F886D72-8046-174A-A26F-FAFE4847A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33" y="297393"/>
            <a:ext cx="10515600" cy="820208"/>
          </a:xfrm>
        </p:spPr>
        <p:txBody>
          <a:bodyPr>
            <a:normAutofit/>
          </a:bodyPr>
          <a:lstStyle/>
          <a:p>
            <a:r>
              <a:rPr kumimoji="1" lang="en-US" altLang="zh-Han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Deep</a:t>
            </a:r>
            <a:r>
              <a:rPr kumimoji="1" lang="zh-Hans" altLang="en-U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Learning</a:t>
            </a:r>
            <a:r>
              <a:rPr kumimoji="1" lang="zh-Hans" altLang="en-U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based</a:t>
            </a:r>
            <a:r>
              <a:rPr kumimoji="1" lang="zh-Hans" altLang="en-U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Recommender</a:t>
            </a:r>
            <a:r>
              <a:rPr kumimoji="1" lang="zh-Hans" altLang="en-U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System</a:t>
            </a:r>
            <a:endParaRPr kumimoji="1" lang="zh-CN" altLang="en-US" sz="4000" b="1" dirty="0">
              <a:latin typeface="Andalus" pitchFamily="18" charset="-78"/>
              <a:ea typeface="STSong" panose="02010600040101010101" pitchFamily="2" charset="-122"/>
              <a:cs typeface="Andalus" pitchFamily="18" charset="-78"/>
            </a:endParaRPr>
          </a:p>
        </p:txBody>
      </p:sp>
      <p:sp>
        <p:nvSpPr>
          <p:cNvPr id="9" name="文本框 4">
            <a:extLst>
              <a:ext uri="{FF2B5EF4-FFF2-40B4-BE49-F238E27FC236}">
                <a16:creationId xmlns="" xmlns:a16="http://schemas.microsoft.com/office/drawing/2014/main" id="{1506B948-810E-204B-9CC3-4ED00F50281B}"/>
              </a:ext>
            </a:extLst>
          </p:cNvPr>
          <p:cNvSpPr txBox="1"/>
          <p:nvPr/>
        </p:nvSpPr>
        <p:spPr>
          <a:xfrm>
            <a:off x="3342818" y="6067397"/>
            <a:ext cx="576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Convolutional</a:t>
            </a:r>
            <a:r>
              <a:rPr kumimoji="1" lang="zh-Hans" altLang="en-U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Neural</a:t>
            </a:r>
            <a:r>
              <a:rPr kumimoji="1" lang="zh-Hans" altLang="en-U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 smtClean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Network based</a:t>
            </a:r>
            <a:r>
              <a:rPr kumimoji="1" lang="zh-Hans" altLang="en-US" dirty="0" smtClean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recommender</a:t>
            </a:r>
            <a:r>
              <a:rPr kumimoji="1" lang="zh-Hans" altLang="en-U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system</a:t>
            </a:r>
            <a:endParaRPr kumimoji="1" lang="zh-CN" altLang="en-US" dirty="0">
              <a:latin typeface="Andalus" pitchFamily="18" charset="-78"/>
              <a:ea typeface="STSong" panose="02010600040101010101" pitchFamily="2" charset="-122"/>
              <a:cs typeface="Andalus" pitchFamily="18" charset="-78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3140" y="2242101"/>
            <a:ext cx="3089678" cy="2892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42818" y="1943163"/>
            <a:ext cx="2826390" cy="3191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69208" y="1943163"/>
            <a:ext cx="2835515" cy="2892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04723" y="1943163"/>
            <a:ext cx="2941236" cy="3068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35268" y="5486372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latin typeface="Andalus" pitchFamily="18" charset="-78"/>
                <a:cs typeface="Andalus" pitchFamily="18" charset="-78"/>
              </a:rPr>
              <a:t>Attention based CNN</a:t>
            </a:r>
            <a:endParaRPr lang="zh-CN" altLang="en-US" sz="1400" dirty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42818" y="5486372"/>
            <a:ext cx="3068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latin typeface="Andalus" pitchFamily="18" charset="-78"/>
                <a:cs typeface="Andalus" pitchFamily="18" charset="-78"/>
              </a:rPr>
              <a:t>Personalized CNN tag recommendation</a:t>
            </a:r>
            <a:endParaRPr lang="zh-CN" altLang="en-US" sz="1400" dirty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39208" y="5486372"/>
            <a:ext cx="1007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>
                <a:latin typeface="Andalus" pitchFamily="18" charset="-78"/>
                <a:cs typeface="Andalus" pitchFamily="18" charset="-78"/>
              </a:rPr>
              <a:t>DeepCoNN</a:t>
            </a:r>
            <a:endParaRPr lang="zh-CN" altLang="en-US" sz="1400" dirty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360486" y="5424817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latin typeface="Andalus" pitchFamily="18" charset="-78"/>
                <a:cs typeface="Andalus" pitchFamily="18" charset="-78"/>
              </a:rPr>
              <a:t>ConvMF</a:t>
            </a:r>
            <a:endParaRPr lang="zh-CN" altLang="en-US" dirty="0">
              <a:latin typeface="Andalus" pitchFamily="18" charset="-78"/>
              <a:cs typeface="Andalus" pitchFamily="18" charset="-7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98032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F886D72-8046-174A-A26F-FAFE4847A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33" y="297393"/>
            <a:ext cx="10515600" cy="820208"/>
          </a:xfrm>
        </p:spPr>
        <p:txBody>
          <a:bodyPr>
            <a:normAutofit/>
          </a:bodyPr>
          <a:lstStyle/>
          <a:p>
            <a:r>
              <a:rPr kumimoji="1" lang="en-US" altLang="zh-Han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Deep</a:t>
            </a:r>
            <a:r>
              <a:rPr kumimoji="1" lang="zh-Hans" altLang="en-U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Learning</a:t>
            </a:r>
            <a:r>
              <a:rPr kumimoji="1" lang="zh-Hans" altLang="en-U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based</a:t>
            </a:r>
            <a:r>
              <a:rPr kumimoji="1" lang="zh-Hans" altLang="en-U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Recommender</a:t>
            </a:r>
            <a:r>
              <a:rPr kumimoji="1" lang="zh-Hans" altLang="en-U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sz="4000" b="1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System</a:t>
            </a:r>
            <a:endParaRPr kumimoji="1" lang="zh-CN" altLang="en-US" sz="4000" b="1" dirty="0">
              <a:latin typeface="Andalus" pitchFamily="18" charset="-78"/>
              <a:ea typeface="STSong" panose="02010600040101010101" pitchFamily="2" charset="-122"/>
              <a:cs typeface="Andalus" pitchFamily="18" charset="-78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B7CA0641-97E9-9D40-829F-46111940A937}"/>
              </a:ext>
            </a:extLst>
          </p:cNvPr>
          <p:cNvSpPr txBox="1"/>
          <p:nvPr/>
        </p:nvSpPr>
        <p:spPr>
          <a:xfrm>
            <a:off x="2784587" y="5842337"/>
            <a:ext cx="6904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Recurrent</a:t>
            </a:r>
            <a:r>
              <a:rPr kumimoji="1" lang="zh-Hans" altLang="en-U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Neural</a:t>
            </a:r>
            <a:r>
              <a:rPr kumimoji="1" lang="zh-Hans" altLang="en-U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 smtClean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Network based</a:t>
            </a:r>
            <a:r>
              <a:rPr kumimoji="1" lang="zh-Hans" altLang="en-US" dirty="0" smtClean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recommender</a:t>
            </a:r>
            <a:r>
              <a:rPr kumimoji="1" lang="zh-Hans" altLang="en-U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 </a:t>
            </a:r>
            <a:r>
              <a:rPr kumimoji="1" lang="en-US" altLang="zh-Hans" dirty="0">
                <a:latin typeface="Andalus" pitchFamily="18" charset="-78"/>
                <a:ea typeface="STSong" panose="02010600040101010101" pitchFamily="2" charset="-122"/>
                <a:cs typeface="Andalus" pitchFamily="18" charset="-78"/>
              </a:rPr>
              <a:t>system</a:t>
            </a:r>
            <a:endParaRPr kumimoji="1" lang="zh-CN" altLang="en-US" dirty="0">
              <a:latin typeface="Andalus" pitchFamily="18" charset="-78"/>
              <a:ea typeface="STSong" panose="02010600040101010101" pitchFamily="2" charset="-122"/>
              <a:cs typeface="Andalus" pitchFamily="18" charset="-78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8019" y="1926615"/>
            <a:ext cx="7491780" cy="2999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398032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204</Words>
  <Application>Microsoft Office PowerPoint</Application>
  <PresentationFormat>自定义</PresentationFormat>
  <Paragraphs>52</Paragraphs>
  <Slides>16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7" baseType="lpstr">
      <vt:lpstr>Office 主题​​</vt:lpstr>
      <vt:lpstr>Deep Learning based Collaborative Filtering</vt:lpstr>
      <vt:lpstr>幻灯片 2</vt:lpstr>
      <vt:lpstr>Recommender system</vt:lpstr>
      <vt:lpstr>The category of recommendation models</vt:lpstr>
      <vt:lpstr>幻灯片 5</vt:lpstr>
      <vt:lpstr>Deep Learning based Recommender System</vt:lpstr>
      <vt:lpstr>Deep Learning based Recommender System</vt:lpstr>
      <vt:lpstr>Deep Learning based Recommender System</vt:lpstr>
      <vt:lpstr>Deep Learning based Recommender System</vt:lpstr>
      <vt:lpstr>Deep Learning based Recommender System</vt:lpstr>
      <vt:lpstr>Deep Learning based Recommender System</vt:lpstr>
      <vt:lpstr>幻灯片 12</vt:lpstr>
      <vt:lpstr>Database and Evaluation metrics</vt:lpstr>
      <vt:lpstr>Recommendation System Design, Model Design</vt:lpstr>
      <vt:lpstr>Experiment Validation</vt:lpstr>
      <vt:lpstr>幻灯片 16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based Recommender system</dc:title>
  <dc:creator>Microsoft Office 用户</dc:creator>
  <cp:lastModifiedBy>Administrator</cp:lastModifiedBy>
  <cp:revision>103</cp:revision>
  <dcterms:created xsi:type="dcterms:W3CDTF">2018-03-30T09:40:14Z</dcterms:created>
  <dcterms:modified xsi:type="dcterms:W3CDTF">2018-04-01T20:57:58Z</dcterms:modified>
</cp:coreProperties>
</file>